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14"/>
  </p:notesMasterIdLst>
  <p:sldIdLst>
    <p:sldId id="256" r:id="rId4"/>
    <p:sldId id="257" r:id="rId5"/>
    <p:sldId id="258" r:id="rId6"/>
    <p:sldId id="263" r:id="rId7"/>
    <p:sldId id="259" r:id="rId8"/>
    <p:sldId id="269" r:id="rId9"/>
    <p:sldId id="272" r:id="rId10"/>
    <p:sldId id="264" r:id="rId11"/>
    <p:sldId id="265" r:id="rId12"/>
    <p:sldId id="274" r:id="rId13"/>
  </p:sldIdLst>
  <p:sldSz cx="5303520" cy="7589520"/>
  <p:notesSz cx="7559675" cy="10691495"/>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6F41"/>
    <a:srgbClr val="539D5C"/>
    <a:srgbClr val="8579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notesMaster" Target="notesMasters/notesMaster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jpeg>
</file>

<file path=ppt/media/image4.pn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5859" cy="53643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282066" y="0"/>
            <a:ext cx="3275859" cy="536431"/>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572389" y="1336437"/>
            <a:ext cx="6414897" cy="360838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55968" y="5145282"/>
            <a:ext cx="6047740" cy="4209776"/>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10155065"/>
            <a:ext cx="3275859" cy="53643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282066" y="10155065"/>
            <a:ext cx="3275859" cy="536430"/>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62940" y="1242082"/>
            <a:ext cx="3977640" cy="2642277"/>
          </a:xfrm>
        </p:spPr>
        <p:txBody>
          <a:bodyPr anchor="b"/>
          <a:lstStyle>
            <a:lvl1pPr algn="ctr">
              <a:defRPr sz="2610"/>
            </a:lvl1pPr>
          </a:lstStyle>
          <a:p>
            <a:r>
              <a:rPr lang="en-US" smtClean="0"/>
              <a:t>Click to edit Master title style</a:t>
            </a:r>
            <a:endParaRPr lang="en-US"/>
          </a:p>
        </p:txBody>
      </p:sp>
      <p:sp>
        <p:nvSpPr>
          <p:cNvPr id="3" name="Subtitle 2"/>
          <p:cNvSpPr>
            <a:spLocks noGrp="1"/>
          </p:cNvSpPr>
          <p:nvPr>
            <p:ph type="subTitle" idx="1"/>
          </p:nvPr>
        </p:nvSpPr>
        <p:spPr>
          <a:xfrm>
            <a:off x="662940" y="3986255"/>
            <a:ext cx="3977640" cy="1832377"/>
          </a:xfrm>
        </p:spPr>
        <p:txBody>
          <a:bodyPr/>
          <a:lstStyle>
            <a:lvl1pPr marL="0" indent="0" algn="ctr">
              <a:buNone/>
              <a:defRPr sz="1045"/>
            </a:lvl1pPr>
            <a:lvl2pPr marL="198755" indent="0" algn="ctr">
              <a:buNone/>
              <a:defRPr sz="870"/>
            </a:lvl2pPr>
            <a:lvl3pPr marL="397510" indent="0" algn="ctr">
              <a:buNone/>
              <a:defRPr sz="785"/>
            </a:lvl3pPr>
            <a:lvl4pPr marL="596900" indent="0" algn="ctr">
              <a:buNone/>
              <a:defRPr sz="695"/>
            </a:lvl4pPr>
            <a:lvl5pPr marL="795655" indent="0" algn="ctr">
              <a:buNone/>
              <a:defRPr sz="695"/>
            </a:lvl5pPr>
            <a:lvl6pPr marL="994410" indent="0" algn="ctr">
              <a:buNone/>
              <a:defRPr sz="695"/>
            </a:lvl6pPr>
            <a:lvl7pPr marL="1193165" indent="0" algn="ctr">
              <a:buNone/>
              <a:defRPr sz="695"/>
            </a:lvl7pPr>
            <a:lvl8pPr marL="1391920" indent="0" algn="ctr">
              <a:buNone/>
              <a:defRPr sz="695"/>
            </a:lvl8pPr>
            <a:lvl9pPr marL="1591310" indent="0" algn="ctr">
              <a:buNone/>
              <a:defRPr sz="695"/>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D40AF32D-10BE-4790-B7AC-2A24A0EA446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45052" y="303933"/>
            <a:ext cx="1193292" cy="64756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65176" y="303933"/>
            <a:ext cx="3510699" cy="647568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62940" y="1242082"/>
            <a:ext cx="3977640" cy="2642277"/>
          </a:xfrm>
        </p:spPr>
        <p:txBody>
          <a:bodyPr anchor="b"/>
          <a:lstStyle>
            <a:lvl1pPr algn="ctr">
              <a:defRPr sz="2610"/>
            </a:lvl1pPr>
          </a:lstStyle>
          <a:p>
            <a:r>
              <a:rPr lang="en-US" smtClean="0"/>
              <a:t>Click to edit Master title style</a:t>
            </a:r>
            <a:endParaRPr lang="en-US"/>
          </a:p>
        </p:txBody>
      </p:sp>
      <p:sp>
        <p:nvSpPr>
          <p:cNvPr id="3" name="Subtitle 2"/>
          <p:cNvSpPr>
            <a:spLocks noGrp="1"/>
          </p:cNvSpPr>
          <p:nvPr>
            <p:ph type="subTitle" idx="1"/>
          </p:nvPr>
        </p:nvSpPr>
        <p:spPr>
          <a:xfrm>
            <a:off x="662940" y="3986255"/>
            <a:ext cx="3977640" cy="1832377"/>
          </a:xfrm>
        </p:spPr>
        <p:txBody>
          <a:bodyPr/>
          <a:lstStyle>
            <a:lvl1pPr marL="0" indent="0" algn="ctr">
              <a:buNone/>
              <a:defRPr sz="1045"/>
            </a:lvl1pPr>
            <a:lvl2pPr marL="198755" indent="0" algn="ctr">
              <a:buNone/>
              <a:defRPr sz="870"/>
            </a:lvl2pPr>
            <a:lvl3pPr marL="397510" indent="0" algn="ctr">
              <a:buNone/>
              <a:defRPr sz="785"/>
            </a:lvl3pPr>
            <a:lvl4pPr marL="596900" indent="0" algn="ctr">
              <a:buNone/>
              <a:defRPr sz="695"/>
            </a:lvl4pPr>
            <a:lvl5pPr marL="795655" indent="0" algn="ctr">
              <a:buNone/>
              <a:defRPr sz="695"/>
            </a:lvl5pPr>
            <a:lvl6pPr marL="994410" indent="0" algn="ctr">
              <a:buNone/>
              <a:defRPr sz="695"/>
            </a:lvl6pPr>
            <a:lvl7pPr marL="1193165" indent="0" algn="ctr">
              <a:buNone/>
              <a:defRPr sz="695"/>
            </a:lvl7pPr>
            <a:lvl8pPr marL="1391920" indent="0" algn="ctr">
              <a:buNone/>
              <a:defRPr sz="695"/>
            </a:lvl8pPr>
            <a:lvl9pPr marL="1591310" indent="0" algn="ctr">
              <a:buNone/>
              <a:defRPr sz="695"/>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DA3D971-BD08-4105-986D-4E62801DB796}"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61855" y="1892110"/>
            <a:ext cx="4574286" cy="3157029"/>
          </a:xfrm>
        </p:spPr>
        <p:txBody>
          <a:bodyPr anchor="b"/>
          <a:lstStyle>
            <a:lvl1pPr>
              <a:defRPr sz="2610"/>
            </a:lvl1pPr>
          </a:lstStyle>
          <a:p>
            <a:r>
              <a:rPr lang="en-US" smtClean="0"/>
              <a:t>Click to edit Master title style</a:t>
            </a:r>
            <a:endParaRPr lang="en-US"/>
          </a:p>
        </p:txBody>
      </p:sp>
      <p:sp>
        <p:nvSpPr>
          <p:cNvPr id="3" name="Text Placeholder 2"/>
          <p:cNvSpPr>
            <a:spLocks noGrp="1"/>
          </p:cNvSpPr>
          <p:nvPr>
            <p:ph type="body" idx="1"/>
          </p:nvPr>
        </p:nvSpPr>
        <p:spPr>
          <a:xfrm>
            <a:off x="361855" y="5079006"/>
            <a:ext cx="4574286" cy="1660207"/>
          </a:xfrm>
        </p:spPr>
        <p:txBody>
          <a:bodyPr/>
          <a:lstStyle>
            <a:lvl1pPr marL="0" indent="0">
              <a:buNone/>
              <a:defRPr sz="1045">
                <a:solidFill>
                  <a:schemeClr val="tx1">
                    <a:tint val="75000"/>
                  </a:schemeClr>
                </a:solidFill>
              </a:defRPr>
            </a:lvl1pPr>
            <a:lvl2pPr marL="198755" indent="0">
              <a:buNone/>
              <a:defRPr sz="870">
                <a:solidFill>
                  <a:schemeClr val="tx1">
                    <a:tint val="75000"/>
                  </a:schemeClr>
                </a:solidFill>
              </a:defRPr>
            </a:lvl2pPr>
            <a:lvl3pPr marL="397510" indent="0">
              <a:buNone/>
              <a:defRPr sz="785">
                <a:solidFill>
                  <a:schemeClr val="tx1">
                    <a:tint val="75000"/>
                  </a:schemeClr>
                </a:solidFill>
              </a:defRPr>
            </a:lvl3pPr>
            <a:lvl4pPr marL="596900" indent="0">
              <a:buNone/>
              <a:defRPr sz="695">
                <a:solidFill>
                  <a:schemeClr val="tx1">
                    <a:tint val="75000"/>
                  </a:schemeClr>
                </a:solidFill>
              </a:defRPr>
            </a:lvl4pPr>
            <a:lvl5pPr marL="795655" indent="0">
              <a:buNone/>
              <a:defRPr sz="695">
                <a:solidFill>
                  <a:schemeClr val="tx1">
                    <a:tint val="75000"/>
                  </a:schemeClr>
                </a:solidFill>
              </a:defRPr>
            </a:lvl5pPr>
            <a:lvl6pPr marL="994410" indent="0">
              <a:buNone/>
              <a:defRPr sz="695">
                <a:solidFill>
                  <a:schemeClr val="tx1">
                    <a:tint val="75000"/>
                  </a:schemeClr>
                </a:solidFill>
              </a:defRPr>
            </a:lvl6pPr>
            <a:lvl7pPr marL="1193165" indent="0">
              <a:buNone/>
              <a:defRPr sz="695">
                <a:solidFill>
                  <a:schemeClr val="tx1">
                    <a:tint val="75000"/>
                  </a:schemeClr>
                </a:solidFill>
              </a:defRPr>
            </a:lvl7pPr>
            <a:lvl8pPr marL="1391920" indent="0">
              <a:buNone/>
              <a:defRPr sz="695">
                <a:solidFill>
                  <a:schemeClr val="tx1">
                    <a:tint val="75000"/>
                  </a:schemeClr>
                </a:solidFill>
              </a:defRPr>
            </a:lvl8pPr>
            <a:lvl9pPr marL="1591310" indent="0">
              <a:buNone/>
              <a:defRPr sz="695">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65176" y="1770888"/>
            <a:ext cx="2338852" cy="500873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2699492" y="1770888"/>
            <a:ext cx="2338852" cy="500873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308" y="404072"/>
            <a:ext cx="4574286" cy="146695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365308" y="1860487"/>
            <a:ext cx="2243637" cy="911796"/>
          </a:xfrm>
        </p:spPr>
        <p:txBody>
          <a:bodyPr anchor="b"/>
          <a:lstStyle>
            <a:lvl1pPr marL="0" indent="0">
              <a:buNone/>
              <a:defRPr sz="1045" b="1"/>
            </a:lvl1pPr>
            <a:lvl2pPr marL="198755" indent="0">
              <a:buNone/>
              <a:defRPr sz="870" b="1"/>
            </a:lvl2pPr>
            <a:lvl3pPr marL="397510" indent="0">
              <a:buNone/>
              <a:defRPr sz="785" b="1"/>
            </a:lvl3pPr>
            <a:lvl4pPr marL="596900" indent="0">
              <a:buNone/>
              <a:defRPr sz="695" b="1"/>
            </a:lvl4pPr>
            <a:lvl5pPr marL="795655" indent="0">
              <a:buNone/>
              <a:defRPr sz="695" b="1"/>
            </a:lvl5pPr>
            <a:lvl6pPr marL="994410" indent="0">
              <a:buNone/>
              <a:defRPr sz="695" b="1"/>
            </a:lvl6pPr>
            <a:lvl7pPr marL="1193165" indent="0">
              <a:buNone/>
              <a:defRPr sz="695" b="1"/>
            </a:lvl7pPr>
            <a:lvl8pPr marL="1391920" indent="0">
              <a:buNone/>
              <a:defRPr sz="695" b="1"/>
            </a:lvl8pPr>
            <a:lvl9pPr marL="1591310" indent="0">
              <a:buNone/>
              <a:defRPr sz="695"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365308" y="2772283"/>
            <a:ext cx="2243637" cy="407761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2684907" y="1860487"/>
            <a:ext cx="2254687" cy="911796"/>
          </a:xfrm>
        </p:spPr>
        <p:txBody>
          <a:bodyPr anchor="b"/>
          <a:lstStyle>
            <a:lvl1pPr marL="0" indent="0">
              <a:buNone/>
              <a:defRPr sz="1045" b="1"/>
            </a:lvl1pPr>
            <a:lvl2pPr marL="198755" indent="0">
              <a:buNone/>
              <a:defRPr sz="870" b="1"/>
            </a:lvl2pPr>
            <a:lvl3pPr marL="397510" indent="0">
              <a:buNone/>
              <a:defRPr sz="785" b="1"/>
            </a:lvl3pPr>
            <a:lvl4pPr marL="596900" indent="0">
              <a:buNone/>
              <a:defRPr sz="695" b="1"/>
            </a:lvl4pPr>
            <a:lvl5pPr marL="795655" indent="0">
              <a:buNone/>
              <a:defRPr sz="695" b="1"/>
            </a:lvl5pPr>
            <a:lvl6pPr marL="994410" indent="0">
              <a:buNone/>
              <a:defRPr sz="695" b="1"/>
            </a:lvl6pPr>
            <a:lvl7pPr marL="1193165" indent="0">
              <a:buNone/>
              <a:defRPr sz="695" b="1"/>
            </a:lvl7pPr>
            <a:lvl8pPr marL="1391920" indent="0">
              <a:buNone/>
              <a:defRPr sz="695" b="1"/>
            </a:lvl8pPr>
            <a:lvl9pPr marL="1591310" indent="0">
              <a:buNone/>
              <a:defRPr sz="695"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2684907" y="2772283"/>
            <a:ext cx="2254687" cy="407761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308" y="505968"/>
            <a:ext cx="1710523" cy="1770888"/>
          </a:xfrm>
        </p:spPr>
        <p:txBody>
          <a:bodyPr anchor="b"/>
          <a:lstStyle>
            <a:lvl1pPr>
              <a:defRPr sz="1390"/>
            </a:lvl1pPr>
          </a:lstStyle>
          <a:p>
            <a:r>
              <a:rPr lang="en-US" smtClean="0"/>
              <a:t>Click to edit Master title style</a:t>
            </a:r>
            <a:endParaRPr lang="en-US"/>
          </a:p>
        </p:txBody>
      </p:sp>
      <p:sp>
        <p:nvSpPr>
          <p:cNvPr id="3" name="Content Placeholder 2"/>
          <p:cNvSpPr>
            <a:spLocks noGrp="1"/>
          </p:cNvSpPr>
          <p:nvPr>
            <p:ph idx="1"/>
          </p:nvPr>
        </p:nvSpPr>
        <p:spPr>
          <a:xfrm>
            <a:off x="2254687" y="1092750"/>
            <a:ext cx="2684907" cy="5393478"/>
          </a:xfrm>
        </p:spPr>
        <p:txBody>
          <a:bodyPr/>
          <a:lstStyle>
            <a:lvl1pPr>
              <a:defRPr sz="1390"/>
            </a:lvl1pPr>
            <a:lvl2pPr>
              <a:defRPr sz="1220"/>
            </a:lvl2pPr>
            <a:lvl3pPr>
              <a:defRPr sz="1045"/>
            </a:lvl3pPr>
            <a:lvl4pPr>
              <a:defRPr sz="870"/>
            </a:lvl4pPr>
            <a:lvl5pPr>
              <a:defRPr sz="870"/>
            </a:lvl5pPr>
            <a:lvl6pPr>
              <a:defRPr sz="870"/>
            </a:lvl6pPr>
            <a:lvl7pPr>
              <a:defRPr sz="870"/>
            </a:lvl7pPr>
            <a:lvl8pPr>
              <a:defRPr sz="870"/>
            </a:lvl8pPr>
            <a:lvl9pPr>
              <a:defRPr sz="87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365308" y="2276856"/>
            <a:ext cx="1710523" cy="4218157"/>
          </a:xfrm>
        </p:spPr>
        <p:txBody>
          <a:bodyPr/>
          <a:lstStyle>
            <a:lvl1pPr marL="0" indent="0">
              <a:buNone/>
              <a:defRPr sz="695"/>
            </a:lvl1pPr>
            <a:lvl2pPr marL="198755" indent="0">
              <a:buNone/>
              <a:defRPr sz="610"/>
            </a:lvl2pPr>
            <a:lvl3pPr marL="397510" indent="0">
              <a:buNone/>
              <a:defRPr sz="520"/>
            </a:lvl3pPr>
            <a:lvl4pPr marL="596900" indent="0">
              <a:buNone/>
              <a:defRPr sz="435"/>
            </a:lvl4pPr>
            <a:lvl5pPr marL="795655" indent="0">
              <a:buNone/>
              <a:defRPr sz="435"/>
            </a:lvl5pPr>
            <a:lvl6pPr marL="994410" indent="0">
              <a:buNone/>
              <a:defRPr sz="435"/>
            </a:lvl6pPr>
            <a:lvl7pPr marL="1193165" indent="0">
              <a:buNone/>
              <a:defRPr sz="435"/>
            </a:lvl7pPr>
            <a:lvl8pPr marL="1391920" indent="0">
              <a:buNone/>
              <a:defRPr sz="435"/>
            </a:lvl8pPr>
            <a:lvl9pPr marL="1591310" indent="0">
              <a:buNone/>
              <a:defRPr sz="43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308" y="505968"/>
            <a:ext cx="1710523" cy="1770888"/>
          </a:xfrm>
        </p:spPr>
        <p:txBody>
          <a:bodyPr anchor="b"/>
          <a:lstStyle>
            <a:lvl1pPr>
              <a:defRPr sz="1390"/>
            </a:lvl1pPr>
          </a:lstStyle>
          <a:p>
            <a:r>
              <a:rPr lang="en-US" smtClean="0"/>
              <a:t>Click to edit Master title style</a:t>
            </a:r>
            <a:endParaRPr lang="en-US"/>
          </a:p>
        </p:txBody>
      </p:sp>
      <p:sp>
        <p:nvSpPr>
          <p:cNvPr id="3" name="Picture Placeholder 2"/>
          <p:cNvSpPr>
            <a:spLocks noGrp="1"/>
          </p:cNvSpPr>
          <p:nvPr>
            <p:ph type="pic" idx="1"/>
          </p:nvPr>
        </p:nvSpPr>
        <p:spPr>
          <a:xfrm>
            <a:off x="2254687" y="1092750"/>
            <a:ext cx="2684907" cy="5393478"/>
          </a:xfrm>
        </p:spPr>
        <p:txBody>
          <a:bodyPr/>
          <a:lstStyle>
            <a:lvl1pPr marL="0" indent="0">
              <a:buNone/>
              <a:defRPr sz="1390"/>
            </a:lvl1pPr>
            <a:lvl2pPr marL="198755" indent="0">
              <a:buNone/>
              <a:defRPr sz="1220"/>
            </a:lvl2pPr>
            <a:lvl3pPr marL="397510" indent="0">
              <a:buNone/>
              <a:defRPr sz="1045"/>
            </a:lvl3pPr>
            <a:lvl4pPr marL="596900" indent="0">
              <a:buNone/>
              <a:defRPr sz="870"/>
            </a:lvl4pPr>
            <a:lvl5pPr marL="795655" indent="0">
              <a:buNone/>
              <a:defRPr sz="870"/>
            </a:lvl5pPr>
            <a:lvl6pPr marL="994410" indent="0">
              <a:buNone/>
              <a:defRPr sz="870"/>
            </a:lvl6pPr>
            <a:lvl7pPr marL="1193165" indent="0">
              <a:buNone/>
              <a:defRPr sz="870"/>
            </a:lvl7pPr>
            <a:lvl8pPr marL="1391920" indent="0">
              <a:buNone/>
              <a:defRPr sz="870"/>
            </a:lvl8pPr>
            <a:lvl9pPr marL="1591310" indent="0">
              <a:buNone/>
              <a:defRPr sz="870"/>
            </a:lvl9pPr>
          </a:lstStyle>
          <a:p>
            <a:endParaRPr lang="en-US"/>
          </a:p>
        </p:txBody>
      </p:sp>
      <p:sp>
        <p:nvSpPr>
          <p:cNvPr id="4" name="Text Placeholder 3"/>
          <p:cNvSpPr>
            <a:spLocks noGrp="1"/>
          </p:cNvSpPr>
          <p:nvPr>
            <p:ph type="body" sz="half" idx="2"/>
          </p:nvPr>
        </p:nvSpPr>
        <p:spPr>
          <a:xfrm>
            <a:off x="365308" y="2276856"/>
            <a:ext cx="1710523" cy="4218157"/>
          </a:xfrm>
        </p:spPr>
        <p:txBody>
          <a:bodyPr/>
          <a:lstStyle>
            <a:lvl1pPr marL="0" indent="0">
              <a:buNone/>
              <a:defRPr sz="695"/>
            </a:lvl1pPr>
            <a:lvl2pPr marL="198755" indent="0">
              <a:buNone/>
              <a:defRPr sz="610"/>
            </a:lvl2pPr>
            <a:lvl3pPr marL="397510" indent="0">
              <a:buNone/>
              <a:defRPr sz="520"/>
            </a:lvl3pPr>
            <a:lvl4pPr marL="596900" indent="0">
              <a:buNone/>
              <a:defRPr sz="435"/>
            </a:lvl4pPr>
            <a:lvl5pPr marL="795655" indent="0">
              <a:buNone/>
              <a:defRPr sz="435"/>
            </a:lvl5pPr>
            <a:lvl6pPr marL="994410" indent="0">
              <a:buNone/>
              <a:defRPr sz="435"/>
            </a:lvl6pPr>
            <a:lvl7pPr marL="1193165" indent="0">
              <a:buNone/>
              <a:defRPr sz="435"/>
            </a:lvl7pPr>
            <a:lvl8pPr marL="1391920" indent="0">
              <a:buNone/>
              <a:defRPr sz="435"/>
            </a:lvl8pPr>
            <a:lvl9pPr marL="1591310" indent="0">
              <a:buNone/>
              <a:defRPr sz="43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45052" y="303933"/>
            <a:ext cx="1193292" cy="64756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65176" y="303933"/>
            <a:ext cx="3510699" cy="647568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61855" y="1892110"/>
            <a:ext cx="4574286" cy="3157029"/>
          </a:xfrm>
        </p:spPr>
        <p:txBody>
          <a:bodyPr anchor="b"/>
          <a:lstStyle>
            <a:lvl1pPr>
              <a:defRPr sz="2610"/>
            </a:lvl1pPr>
          </a:lstStyle>
          <a:p>
            <a:r>
              <a:rPr lang="en-US" smtClean="0"/>
              <a:t>Click to edit Master title style</a:t>
            </a:r>
            <a:endParaRPr lang="en-US"/>
          </a:p>
        </p:txBody>
      </p:sp>
      <p:sp>
        <p:nvSpPr>
          <p:cNvPr id="3" name="Text Placeholder 2"/>
          <p:cNvSpPr>
            <a:spLocks noGrp="1"/>
          </p:cNvSpPr>
          <p:nvPr>
            <p:ph type="body" idx="1"/>
          </p:nvPr>
        </p:nvSpPr>
        <p:spPr>
          <a:xfrm>
            <a:off x="361855" y="5079006"/>
            <a:ext cx="4574286" cy="1660207"/>
          </a:xfrm>
        </p:spPr>
        <p:txBody>
          <a:bodyPr/>
          <a:lstStyle>
            <a:lvl1pPr marL="0" indent="0">
              <a:buNone/>
              <a:defRPr sz="1045">
                <a:solidFill>
                  <a:schemeClr val="tx1">
                    <a:tint val="75000"/>
                  </a:schemeClr>
                </a:solidFill>
              </a:defRPr>
            </a:lvl1pPr>
            <a:lvl2pPr marL="198755" indent="0">
              <a:buNone/>
              <a:defRPr sz="870">
                <a:solidFill>
                  <a:schemeClr val="tx1">
                    <a:tint val="75000"/>
                  </a:schemeClr>
                </a:solidFill>
              </a:defRPr>
            </a:lvl2pPr>
            <a:lvl3pPr marL="397510" indent="0">
              <a:buNone/>
              <a:defRPr sz="785">
                <a:solidFill>
                  <a:schemeClr val="tx1">
                    <a:tint val="75000"/>
                  </a:schemeClr>
                </a:solidFill>
              </a:defRPr>
            </a:lvl3pPr>
            <a:lvl4pPr marL="596900" indent="0">
              <a:buNone/>
              <a:defRPr sz="695">
                <a:solidFill>
                  <a:schemeClr val="tx1">
                    <a:tint val="75000"/>
                  </a:schemeClr>
                </a:solidFill>
              </a:defRPr>
            </a:lvl4pPr>
            <a:lvl5pPr marL="795655" indent="0">
              <a:buNone/>
              <a:defRPr sz="695">
                <a:solidFill>
                  <a:schemeClr val="tx1">
                    <a:tint val="75000"/>
                  </a:schemeClr>
                </a:solidFill>
              </a:defRPr>
            </a:lvl5pPr>
            <a:lvl6pPr marL="994410" indent="0">
              <a:buNone/>
              <a:defRPr sz="695">
                <a:solidFill>
                  <a:schemeClr val="tx1">
                    <a:tint val="75000"/>
                  </a:schemeClr>
                </a:solidFill>
              </a:defRPr>
            </a:lvl6pPr>
            <a:lvl7pPr marL="1193165" indent="0">
              <a:buNone/>
              <a:defRPr sz="695">
                <a:solidFill>
                  <a:schemeClr val="tx1">
                    <a:tint val="75000"/>
                  </a:schemeClr>
                </a:solidFill>
              </a:defRPr>
            </a:lvl7pPr>
            <a:lvl8pPr marL="1391920" indent="0">
              <a:buNone/>
              <a:defRPr sz="695">
                <a:solidFill>
                  <a:schemeClr val="tx1">
                    <a:tint val="75000"/>
                  </a:schemeClr>
                </a:solidFill>
              </a:defRPr>
            </a:lvl8pPr>
            <a:lvl9pPr marL="1591310" indent="0">
              <a:buNone/>
              <a:defRPr sz="695">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65176" y="1770888"/>
            <a:ext cx="2338852" cy="500873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2699492" y="1770888"/>
            <a:ext cx="2338852" cy="500873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308" y="404072"/>
            <a:ext cx="4574286" cy="146695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365308" y="1860487"/>
            <a:ext cx="2243637" cy="911796"/>
          </a:xfrm>
        </p:spPr>
        <p:txBody>
          <a:bodyPr anchor="b"/>
          <a:lstStyle>
            <a:lvl1pPr marL="0" indent="0">
              <a:buNone/>
              <a:defRPr sz="1045" b="1"/>
            </a:lvl1pPr>
            <a:lvl2pPr marL="198755" indent="0">
              <a:buNone/>
              <a:defRPr sz="870" b="1"/>
            </a:lvl2pPr>
            <a:lvl3pPr marL="397510" indent="0">
              <a:buNone/>
              <a:defRPr sz="785" b="1"/>
            </a:lvl3pPr>
            <a:lvl4pPr marL="596900" indent="0">
              <a:buNone/>
              <a:defRPr sz="695" b="1"/>
            </a:lvl4pPr>
            <a:lvl5pPr marL="795655" indent="0">
              <a:buNone/>
              <a:defRPr sz="695" b="1"/>
            </a:lvl5pPr>
            <a:lvl6pPr marL="994410" indent="0">
              <a:buNone/>
              <a:defRPr sz="695" b="1"/>
            </a:lvl6pPr>
            <a:lvl7pPr marL="1193165" indent="0">
              <a:buNone/>
              <a:defRPr sz="695" b="1"/>
            </a:lvl7pPr>
            <a:lvl8pPr marL="1391920" indent="0">
              <a:buNone/>
              <a:defRPr sz="695" b="1"/>
            </a:lvl8pPr>
            <a:lvl9pPr marL="1591310" indent="0">
              <a:buNone/>
              <a:defRPr sz="695"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365308" y="2772283"/>
            <a:ext cx="2243637" cy="407761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2684907" y="1860487"/>
            <a:ext cx="2254687" cy="911796"/>
          </a:xfrm>
        </p:spPr>
        <p:txBody>
          <a:bodyPr anchor="b"/>
          <a:lstStyle>
            <a:lvl1pPr marL="0" indent="0">
              <a:buNone/>
              <a:defRPr sz="1045" b="1"/>
            </a:lvl1pPr>
            <a:lvl2pPr marL="198755" indent="0">
              <a:buNone/>
              <a:defRPr sz="870" b="1"/>
            </a:lvl2pPr>
            <a:lvl3pPr marL="397510" indent="0">
              <a:buNone/>
              <a:defRPr sz="785" b="1"/>
            </a:lvl3pPr>
            <a:lvl4pPr marL="596900" indent="0">
              <a:buNone/>
              <a:defRPr sz="695" b="1"/>
            </a:lvl4pPr>
            <a:lvl5pPr marL="795655" indent="0">
              <a:buNone/>
              <a:defRPr sz="695" b="1"/>
            </a:lvl5pPr>
            <a:lvl6pPr marL="994410" indent="0">
              <a:buNone/>
              <a:defRPr sz="695" b="1"/>
            </a:lvl6pPr>
            <a:lvl7pPr marL="1193165" indent="0">
              <a:buNone/>
              <a:defRPr sz="695" b="1"/>
            </a:lvl7pPr>
            <a:lvl8pPr marL="1391920" indent="0">
              <a:buNone/>
              <a:defRPr sz="695" b="1"/>
            </a:lvl8pPr>
            <a:lvl9pPr marL="1591310" indent="0">
              <a:buNone/>
              <a:defRPr sz="695"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2684907" y="2772283"/>
            <a:ext cx="2254687" cy="407761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308" y="505968"/>
            <a:ext cx="1710523" cy="1770888"/>
          </a:xfrm>
        </p:spPr>
        <p:txBody>
          <a:bodyPr anchor="b"/>
          <a:lstStyle>
            <a:lvl1pPr>
              <a:defRPr sz="1390"/>
            </a:lvl1pPr>
          </a:lstStyle>
          <a:p>
            <a:r>
              <a:rPr lang="en-US" smtClean="0"/>
              <a:t>Click to edit Master title style</a:t>
            </a:r>
            <a:endParaRPr lang="en-US"/>
          </a:p>
        </p:txBody>
      </p:sp>
      <p:sp>
        <p:nvSpPr>
          <p:cNvPr id="3" name="Content Placeholder 2"/>
          <p:cNvSpPr>
            <a:spLocks noGrp="1"/>
          </p:cNvSpPr>
          <p:nvPr>
            <p:ph idx="1"/>
          </p:nvPr>
        </p:nvSpPr>
        <p:spPr>
          <a:xfrm>
            <a:off x="2254687" y="1092750"/>
            <a:ext cx="2684907" cy="5393478"/>
          </a:xfrm>
        </p:spPr>
        <p:txBody>
          <a:bodyPr/>
          <a:lstStyle>
            <a:lvl1pPr>
              <a:defRPr sz="1390"/>
            </a:lvl1pPr>
            <a:lvl2pPr>
              <a:defRPr sz="1220"/>
            </a:lvl2pPr>
            <a:lvl3pPr>
              <a:defRPr sz="1045"/>
            </a:lvl3pPr>
            <a:lvl4pPr>
              <a:defRPr sz="870"/>
            </a:lvl4pPr>
            <a:lvl5pPr>
              <a:defRPr sz="870"/>
            </a:lvl5pPr>
            <a:lvl6pPr>
              <a:defRPr sz="870"/>
            </a:lvl6pPr>
            <a:lvl7pPr>
              <a:defRPr sz="870"/>
            </a:lvl7pPr>
            <a:lvl8pPr>
              <a:defRPr sz="870"/>
            </a:lvl8pPr>
            <a:lvl9pPr>
              <a:defRPr sz="87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365308" y="2276856"/>
            <a:ext cx="1710523" cy="4218157"/>
          </a:xfrm>
        </p:spPr>
        <p:txBody>
          <a:bodyPr/>
          <a:lstStyle>
            <a:lvl1pPr marL="0" indent="0">
              <a:buNone/>
              <a:defRPr sz="695"/>
            </a:lvl1pPr>
            <a:lvl2pPr marL="198755" indent="0">
              <a:buNone/>
              <a:defRPr sz="610"/>
            </a:lvl2pPr>
            <a:lvl3pPr marL="397510" indent="0">
              <a:buNone/>
              <a:defRPr sz="520"/>
            </a:lvl3pPr>
            <a:lvl4pPr marL="596900" indent="0">
              <a:buNone/>
              <a:defRPr sz="435"/>
            </a:lvl4pPr>
            <a:lvl5pPr marL="795655" indent="0">
              <a:buNone/>
              <a:defRPr sz="435"/>
            </a:lvl5pPr>
            <a:lvl6pPr marL="994410" indent="0">
              <a:buNone/>
              <a:defRPr sz="435"/>
            </a:lvl6pPr>
            <a:lvl7pPr marL="1193165" indent="0">
              <a:buNone/>
              <a:defRPr sz="435"/>
            </a:lvl7pPr>
            <a:lvl8pPr marL="1391920" indent="0">
              <a:buNone/>
              <a:defRPr sz="435"/>
            </a:lvl8pPr>
            <a:lvl9pPr marL="1591310" indent="0">
              <a:buNone/>
              <a:defRPr sz="43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308" y="505968"/>
            <a:ext cx="1710523" cy="1770888"/>
          </a:xfrm>
        </p:spPr>
        <p:txBody>
          <a:bodyPr anchor="b"/>
          <a:lstStyle>
            <a:lvl1pPr>
              <a:defRPr sz="1390"/>
            </a:lvl1pPr>
          </a:lstStyle>
          <a:p>
            <a:r>
              <a:rPr lang="en-US" smtClean="0"/>
              <a:t>Click to edit Master title style</a:t>
            </a:r>
            <a:endParaRPr lang="en-US"/>
          </a:p>
        </p:txBody>
      </p:sp>
      <p:sp>
        <p:nvSpPr>
          <p:cNvPr id="3" name="Picture Placeholder 2"/>
          <p:cNvSpPr>
            <a:spLocks noGrp="1"/>
          </p:cNvSpPr>
          <p:nvPr>
            <p:ph type="pic" idx="1"/>
          </p:nvPr>
        </p:nvSpPr>
        <p:spPr>
          <a:xfrm>
            <a:off x="2254687" y="1092750"/>
            <a:ext cx="2684907" cy="5393478"/>
          </a:xfrm>
        </p:spPr>
        <p:txBody>
          <a:bodyPr/>
          <a:lstStyle>
            <a:lvl1pPr marL="0" indent="0">
              <a:buNone/>
              <a:defRPr sz="1390"/>
            </a:lvl1pPr>
            <a:lvl2pPr marL="198755" indent="0">
              <a:buNone/>
              <a:defRPr sz="1220"/>
            </a:lvl2pPr>
            <a:lvl3pPr marL="397510" indent="0">
              <a:buNone/>
              <a:defRPr sz="1045"/>
            </a:lvl3pPr>
            <a:lvl4pPr marL="596900" indent="0">
              <a:buNone/>
              <a:defRPr sz="870"/>
            </a:lvl4pPr>
            <a:lvl5pPr marL="795655" indent="0">
              <a:buNone/>
              <a:defRPr sz="870"/>
            </a:lvl5pPr>
            <a:lvl6pPr marL="994410" indent="0">
              <a:buNone/>
              <a:defRPr sz="870"/>
            </a:lvl6pPr>
            <a:lvl7pPr marL="1193165" indent="0">
              <a:buNone/>
              <a:defRPr sz="870"/>
            </a:lvl7pPr>
            <a:lvl8pPr marL="1391920" indent="0">
              <a:buNone/>
              <a:defRPr sz="870"/>
            </a:lvl8pPr>
            <a:lvl9pPr marL="1591310" indent="0">
              <a:buNone/>
              <a:defRPr sz="870"/>
            </a:lvl9pPr>
          </a:lstStyle>
          <a:p>
            <a:endParaRPr lang="en-US"/>
          </a:p>
        </p:txBody>
      </p:sp>
      <p:sp>
        <p:nvSpPr>
          <p:cNvPr id="4" name="Text Placeholder 3"/>
          <p:cNvSpPr>
            <a:spLocks noGrp="1"/>
          </p:cNvSpPr>
          <p:nvPr>
            <p:ph type="body" sz="half" idx="2"/>
          </p:nvPr>
        </p:nvSpPr>
        <p:spPr>
          <a:xfrm>
            <a:off x="365308" y="2276856"/>
            <a:ext cx="1710523" cy="4218157"/>
          </a:xfrm>
        </p:spPr>
        <p:txBody>
          <a:bodyPr/>
          <a:lstStyle>
            <a:lvl1pPr marL="0" indent="0">
              <a:buNone/>
              <a:defRPr sz="695"/>
            </a:lvl1pPr>
            <a:lvl2pPr marL="198755" indent="0">
              <a:buNone/>
              <a:defRPr sz="610"/>
            </a:lvl2pPr>
            <a:lvl3pPr marL="397510" indent="0">
              <a:buNone/>
              <a:defRPr sz="520"/>
            </a:lvl3pPr>
            <a:lvl4pPr marL="596900" indent="0">
              <a:buNone/>
              <a:defRPr sz="435"/>
            </a:lvl4pPr>
            <a:lvl5pPr marL="795655" indent="0">
              <a:buNone/>
              <a:defRPr sz="435"/>
            </a:lvl5pPr>
            <a:lvl6pPr marL="994410" indent="0">
              <a:buNone/>
              <a:defRPr sz="435"/>
            </a:lvl6pPr>
            <a:lvl7pPr marL="1193165" indent="0">
              <a:buNone/>
              <a:defRPr sz="435"/>
            </a:lvl7pPr>
            <a:lvl8pPr marL="1391920" indent="0">
              <a:buNone/>
              <a:defRPr sz="435"/>
            </a:lvl8pPr>
            <a:lvl9pPr marL="1591310" indent="0">
              <a:buNone/>
              <a:defRPr sz="43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265176" y="303933"/>
            <a:ext cx="4773168" cy="126492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265176" y="1770888"/>
            <a:ext cx="4773168" cy="5008732"/>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265176" y="6911382"/>
            <a:ext cx="1237488" cy="527050"/>
          </a:xfrm>
          <a:prstGeom prst="rect">
            <a:avLst/>
          </a:prstGeom>
          <a:noFill/>
          <a:ln w="9525">
            <a:noFill/>
          </a:ln>
        </p:spPr>
        <p:txBody>
          <a:bodyPr/>
          <a:lstStyle>
            <a:lvl1pPr>
              <a:defRPr sz="810"/>
            </a:lvl1pPr>
          </a:lstStyle>
          <a:p>
            <a:pPr>
              <a:lnSpc>
                <a:spcPct val="100000"/>
              </a:lnSpc>
            </a:pPr>
            <a:fld id="{C4C2232B-655C-4F82-BEF8-541F295F89A1}" type="datetime1">
              <a:rPr lang="en-IN" sz="700" b="0" strike="noStrike" spc="-1">
                <a:solidFill>
                  <a:srgbClr val="8B8B8B"/>
                </a:solidFill>
                <a:latin typeface="Calibri" panose="020F0502020204030204"/>
              </a:rPr>
            </a:fld>
            <a:endParaRPr lang="en-IN" sz="700" b="0" strike="noStrike" spc="-1">
              <a:latin typeface="Times New Roman" panose="02020603050405020304"/>
            </a:endParaRPr>
          </a:p>
        </p:txBody>
      </p:sp>
      <p:sp>
        <p:nvSpPr>
          <p:cNvPr id="1029" name="Footer Placeholder 1028"/>
          <p:cNvSpPr/>
          <p:nvPr>
            <p:ph type="ftr" sz="quarter" idx="3"/>
          </p:nvPr>
        </p:nvSpPr>
        <p:spPr>
          <a:xfrm>
            <a:off x="1812036" y="6911382"/>
            <a:ext cx="1679448" cy="527050"/>
          </a:xfrm>
          <a:prstGeom prst="rect">
            <a:avLst/>
          </a:prstGeom>
          <a:noFill/>
          <a:ln w="9525">
            <a:noFill/>
          </a:ln>
        </p:spPr>
        <p:txBody>
          <a:bodyPr/>
          <a:lstStyle>
            <a:lvl1pPr algn="ctr">
              <a:defRPr sz="810"/>
            </a:lvl1pPr>
          </a:lstStyle>
          <a:p>
            <a:pPr algn="ctr">
              <a:lnSpc>
                <a:spcPct val="100000"/>
              </a:lnSpc>
            </a:pPr>
            <a:r>
              <a:rPr lang="en-IN" sz="700" b="0" strike="noStrike" spc="-1">
                <a:solidFill>
                  <a:srgbClr val="8B8B8B"/>
                </a:solidFill>
                <a:latin typeface="Calibri" panose="020F0502020204030204"/>
              </a:rPr>
              <a:t>www.Tracuz.com</a:t>
            </a:r>
            <a:endParaRPr lang="en-IN" sz="700" b="0" strike="noStrike" spc="-1">
              <a:latin typeface="Times New Roman" panose="02020603050405020304"/>
            </a:endParaRPr>
          </a:p>
        </p:txBody>
      </p:sp>
      <p:sp>
        <p:nvSpPr>
          <p:cNvPr id="1030" name="Slide Number Placeholder 1029"/>
          <p:cNvSpPr/>
          <p:nvPr>
            <p:ph type="sldNum" sz="quarter" idx="4"/>
          </p:nvPr>
        </p:nvSpPr>
        <p:spPr>
          <a:xfrm>
            <a:off x="3800856" y="6911382"/>
            <a:ext cx="1237488" cy="527050"/>
          </a:xfrm>
          <a:prstGeom prst="rect">
            <a:avLst/>
          </a:prstGeom>
          <a:noFill/>
          <a:ln w="9525">
            <a:noFill/>
          </a:ln>
        </p:spPr>
        <p:txBody>
          <a:bodyPr/>
          <a:lstStyle>
            <a:lvl1pPr algn="r">
              <a:defRPr sz="810"/>
            </a:lvl1pPr>
          </a:lstStyle>
          <a:p>
            <a:pPr algn="r">
              <a:lnSpc>
                <a:spcPct val="100000"/>
              </a:lnSpc>
            </a:pPr>
            <a:fld id="{573E8F14-843D-4E36-B437-18454DBA7D64}" type="slidenum">
              <a:rPr lang="en-IN" sz="700" b="0" strike="noStrike" spc="-1">
                <a:solidFill>
                  <a:srgbClr val="8B8B8B"/>
                </a:solidFill>
                <a:latin typeface="Calibri" panose="020F0502020204030204"/>
              </a:rPr>
            </a:fld>
            <a:endParaRPr lang="en-IN" sz="700" b="0" strike="noStrike" spc="-1">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marL="0" lvl="0" indent="0" algn="ctr" defTabSz="530225" eaLnBrk="1" fontAlgn="base" latinLnBrk="0" hangingPunct="1">
        <a:lnSpc>
          <a:spcPct val="100000"/>
        </a:lnSpc>
        <a:spcBef>
          <a:spcPct val="0"/>
        </a:spcBef>
        <a:spcAft>
          <a:spcPct val="0"/>
        </a:spcAft>
        <a:buNone/>
        <a:defRPr sz="2550" b="0" i="0" u="none" kern="1200" baseline="0">
          <a:solidFill>
            <a:schemeClr val="tx2"/>
          </a:solidFill>
          <a:latin typeface="+mj-lt"/>
          <a:ea typeface="+mj-ea"/>
          <a:cs typeface="+mj-cs"/>
        </a:defRPr>
      </a:lvl1pPr>
    </p:titleStyle>
    <p:bodyStyle>
      <a:lvl1pPr marL="198755" lvl="0" indent="-198755" algn="l" defTabSz="530225" eaLnBrk="1" fontAlgn="base" latinLnBrk="0" hangingPunct="1">
        <a:lnSpc>
          <a:spcPct val="100000"/>
        </a:lnSpc>
        <a:spcBef>
          <a:spcPts val="55"/>
        </a:spcBef>
        <a:spcAft>
          <a:spcPct val="0"/>
        </a:spcAft>
        <a:buChar char="•"/>
        <a:defRPr sz="1855" b="0" i="0" u="none" kern="1200" baseline="0">
          <a:solidFill>
            <a:schemeClr val="tx1"/>
          </a:solidFill>
          <a:latin typeface="+mn-lt"/>
          <a:ea typeface="+mn-ea"/>
          <a:cs typeface="+mn-cs"/>
        </a:defRPr>
      </a:lvl1pPr>
      <a:lvl2pPr marL="431165" lvl="1" indent="-165735" algn="l" defTabSz="530225" eaLnBrk="1" fontAlgn="base" latinLnBrk="0" hangingPunct="1">
        <a:lnSpc>
          <a:spcPct val="100000"/>
        </a:lnSpc>
        <a:spcBef>
          <a:spcPts val="55"/>
        </a:spcBef>
        <a:spcAft>
          <a:spcPct val="0"/>
        </a:spcAft>
        <a:buChar char="–"/>
        <a:defRPr sz="1625" b="0" i="0" u="none" kern="1200" baseline="0">
          <a:solidFill>
            <a:schemeClr val="tx1"/>
          </a:solidFill>
          <a:latin typeface="+mn-lt"/>
          <a:ea typeface="+mn-ea"/>
          <a:cs typeface="+mn-cs"/>
        </a:defRPr>
      </a:lvl2pPr>
      <a:lvl3pPr marL="662940" lvl="2" indent="-132715" algn="l" defTabSz="530225" eaLnBrk="1" fontAlgn="base" latinLnBrk="0" hangingPunct="1">
        <a:lnSpc>
          <a:spcPct val="100000"/>
        </a:lnSpc>
        <a:spcBef>
          <a:spcPts val="55"/>
        </a:spcBef>
        <a:spcAft>
          <a:spcPct val="0"/>
        </a:spcAft>
        <a:buChar char="•"/>
        <a:defRPr sz="1390" b="0" i="0" u="none" kern="1200" baseline="0">
          <a:solidFill>
            <a:schemeClr val="tx1"/>
          </a:solidFill>
          <a:latin typeface="+mn-lt"/>
          <a:ea typeface="+mn-ea"/>
          <a:cs typeface="+mn-cs"/>
        </a:defRPr>
      </a:lvl3pPr>
      <a:lvl4pPr marL="928370" lvl="3"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4pPr>
      <a:lvl5pPr marL="1193165" lvl="4"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5pPr>
      <a:lvl6pPr marL="1458595" lvl="5"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6pPr>
      <a:lvl7pPr marL="1723390" lvl="6"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7pPr>
      <a:lvl8pPr marL="1988820" lvl="7"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8pPr>
      <a:lvl9pPr marL="2254250" lvl="8"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9pPr>
    </p:bodyStyle>
    <p:otherStyle>
      <a:lvl1pPr marL="0" lvl="0" indent="0" algn="l" defTabSz="530225" eaLnBrk="1" fontAlgn="base" latinLnBrk="0" hangingPunct="1">
        <a:lnSpc>
          <a:spcPct val="100000"/>
        </a:lnSpc>
        <a:spcBef>
          <a:spcPct val="0"/>
        </a:spcBef>
        <a:spcAft>
          <a:spcPct val="0"/>
        </a:spcAft>
        <a:buFont typeface="Arial" panose="020B0604020202020204" pitchFamily="34" charset="0"/>
        <a:buNone/>
        <a:defRPr sz="1045" b="0" i="0" u="none" kern="1200" baseline="0">
          <a:solidFill>
            <a:schemeClr val="tx1"/>
          </a:solidFill>
          <a:latin typeface="+mn-lt"/>
          <a:ea typeface="+mn-ea"/>
          <a:cs typeface="+mn-cs"/>
        </a:defRPr>
      </a:lvl1pPr>
      <a:lvl2pPr marL="265430" lvl="1"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530225" lvl="2"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795655" lvl="3"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060450" lvl="4"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1325880" lvl="5"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1591310" lvl="6"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1856105" lvl="7"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2121535" lvl="8"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265176" y="303933"/>
            <a:ext cx="4773168" cy="126492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265176" y="1770888"/>
            <a:ext cx="4773168" cy="5008732"/>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265176" y="6911382"/>
            <a:ext cx="1237488" cy="527050"/>
          </a:xfrm>
          <a:prstGeom prst="rect">
            <a:avLst/>
          </a:prstGeom>
          <a:noFill/>
          <a:ln w="9525">
            <a:noFill/>
          </a:ln>
        </p:spPr>
        <p:txBody>
          <a:bodyPr/>
          <a:lstStyle>
            <a:lvl1pPr>
              <a:defRPr sz="810"/>
            </a:lvl1pPr>
          </a:lstStyle>
          <a:p>
            <a:pPr>
              <a:lnSpc>
                <a:spcPct val="100000"/>
              </a:lnSpc>
            </a:pPr>
            <a:fld id="{7C9443C7-88BF-4F72-AFBD-11E16EBF41EC}" type="datetime1">
              <a:rPr lang="en-IN" sz="700" b="0" strike="noStrike" spc="-1">
                <a:solidFill>
                  <a:srgbClr val="8B8B8B"/>
                </a:solidFill>
                <a:latin typeface="Calibri" panose="020F0502020204030204"/>
              </a:rPr>
            </a:fld>
            <a:endParaRPr lang="en-IN" sz="700" b="0" strike="noStrike" spc="-1">
              <a:latin typeface="Times New Roman" panose="02020603050405020304"/>
            </a:endParaRPr>
          </a:p>
        </p:txBody>
      </p:sp>
      <p:sp>
        <p:nvSpPr>
          <p:cNvPr id="1029" name="Footer Placeholder 1028"/>
          <p:cNvSpPr/>
          <p:nvPr>
            <p:ph type="ftr" sz="quarter" idx="3"/>
          </p:nvPr>
        </p:nvSpPr>
        <p:spPr>
          <a:xfrm>
            <a:off x="1812036" y="6911382"/>
            <a:ext cx="1679448" cy="527050"/>
          </a:xfrm>
          <a:prstGeom prst="rect">
            <a:avLst/>
          </a:prstGeom>
          <a:noFill/>
          <a:ln w="9525">
            <a:noFill/>
          </a:ln>
        </p:spPr>
        <p:txBody>
          <a:bodyPr/>
          <a:lstStyle>
            <a:lvl1pPr algn="ctr">
              <a:defRPr sz="810"/>
            </a:lvl1pPr>
          </a:lstStyle>
          <a:p>
            <a:pPr algn="ctr">
              <a:lnSpc>
                <a:spcPct val="100000"/>
              </a:lnSpc>
            </a:pPr>
            <a:r>
              <a:rPr lang="en-IN" sz="700" b="0" strike="noStrike" spc="-1">
                <a:solidFill>
                  <a:srgbClr val="8B8B8B"/>
                </a:solidFill>
                <a:latin typeface="Calibri" panose="020F0502020204030204"/>
              </a:rPr>
              <a:t>www.Tracuz.com</a:t>
            </a:r>
            <a:endParaRPr lang="en-IN" sz="700" b="0" strike="noStrike" spc="-1">
              <a:latin typeface="Times New Roman" panose="02020603050405020304"/>
            </a:endParaRPr>
          </a:p>
        </p:txBody>
      </p:sp>
      <p:sp>
        <p:nvSpPr>
          <p:cNvPr id="1030" name="Slide Number Placeholder 1029"/>
          <p:cNvSpPr/>
          <p:nvPr>
            <p:ph type="sldNum" sz="quarter" idx="4"/>
          </p:nvPr>
        </p:nvSpPr>
        <p:spPr>
          <a:xfrm>
            <a:off x="3800856" y="6911382"/>
            <a:ext cx="1237488" cy="527050"/>
          </a:xfrm>
          <a:prstGeom prst="rect">
            <a:avLst/>
          </a:prstGeom>
          <a:noFill/>
          <a:ln w="9525">
            <a:noFill/>
          </a:ln>
        </p:spPr>
        <p:txBody>
          <a:bodyPr/>
          <a:lstStyle>
            <a:lvl1pPr algn="r">
              <a:defRPr sz="810"/>
            </a:lvl1pPr>
          </a:lstStyle>
          <a:p>
            <a:pPr algn="r">
              <a:lnSpc>
                <a:spcPct val="100000"/>
              </a:lnSpc>
            </a:pPr>
            <a:fld id="{256582F4-CF57-48C2-855E-C607F0367AB8}" type="slidenum">
              <a:rPr lang="en-IN" sz="700" b="0" strike="noStrike" spc="-1">
                <a:solidFill>
                  <a:srgbClr val="8B8B8B"/>
                </a:solidFill>
                <a:latin typeface="Calibri" panose="020F0502020204030204"/>
              </a:rPr>
            </a:fld>
            <a:endParaRPr lang="en-IN" sz="700" b="0" strike="noStrike" spc="-1">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marL="0" lvl="0" indent="0" algn="ctr" defTabSz="530225" eaLnBrk="1" fontAlgn="base" latinLnBrk="0" hangingPunct="1">
        <a:lnSpc>
          <a:spcPct val="100000"/>
        </a:lnSpc>
        <a:spcBef>
          <a:spcPct val="0"/>
        </a:spcBef>
        <a:spcAft>
          <a:spcPct val="0"/>
        </a:spcAft>
        <a:buNone/>
        <a:defRPr sz="2550" b="0" i="0" u="none" kern="1200" baseline="0">
          <a:solidFill>
            <a:schemeClr val="tx2"/>
          </a:solidFill>
          <a:latin typeface="+mj-lt"/>
          <a:ea typeface="+mj-ea"/>
          <a:cs typeface="+mj-cs"/>
        </a:defRPr>
      </a:lvl1pPr>
    </p:titleStyle>
    <p:bodyStyle>
      <a:lvl1pPr marL="198755" lvl="0" indent="-198755" algn="l" defTabSz="530225" eaLnBrk="1" fontAlgn="base" latinLnBrk="0" hangingPunct="1">
        <a:lnSpc>
          <a:spcPct val="100000"/>
        </a:lnSpc>
        <a:spcBef>
          <a:spcPts val="55"/>
        </a:spcBef>
        <a:spcAft>
          <a:spcPct val="0"/>
        </a:spcAft>
        <a:buChar char="•"/>
        <a:defRPr sz="1855" b="0" i="0" u="none" kern="1200" baseline="0">
          <a:solidFill>
            <a:schemeClr val="tx1"/>
          </a:solidFill>
          <a:latin typeface="+mn-lt"/>
          <a:ea typeface="+mn-ea"/>
          <a:cs typeface="+mn-cs"/>
        </a:defRPr>
      </a:lvl1pPr>
      <a:lvl2pPr marL="431165" lvl="1" indent="-165735" algn="l" defTabSz="530225" eaLnBrk="1" fontAlgn="base" latinLnBrk="0" hangingPunct="1">
        <a:lnSpc>
          <a:spcPct val="100000"/>
        </a:lnSpc>
        <a:spcBef>
          <a:spcPts val="55"/>
        </a:spcBef>
        <a:spcAft>
          <a:spcPct val="0"/>
        </a:spcAft>
        <a:buChar char="–"/>
        <a:defRPr sz="1625" b="0" i="0" u="none" kern="1200" baseline="0">
          <a:solidFill>
            <a:schemeClr val="tx1"/>
          </a:solidFill>
          <a:latin typeface="+mn-lt"/>
          <a:ea typeface="+mn-ea"/>
          <a:cs typeface="+mn-cs"/>
        </a:defRPr>
      </a:lvl2pPr>
      <a:lvl3pPr marL="662940" lvl="2" indent="-132715" algn="l" defTabSz="530225" eaLnBrk="1" fontAlgn="base" latinLnBrk="0" hangingPunct="1">
        <a:lnSpc>
          <a:spcPct val="100000"/>
        </a:lnSpc>
        <a:spcBef>
          <a:spcPts val="55"/>
        </a:spcBef>
        <a:spcAft>
          <a:spcPct val="0"/>
        </a:spcAft>
        <a:buChar char="•"/>
        <a:defRPr sz="1390" b="0" i="0" u="none" kern="1200" baseline="0">
          <a:solidFill>
            <a:schemeClr val="tx1"/>
          </a:solidFill>
          <a:latin typeface="+mn-lt"/>
          <a:ea typeface="+mn-ea"/>
          <a:cs typeface="+mn-cs"/>
        </a:defRPr>
      </a:lvl3pPr>
      <a:lvl4pPr marL="928370" lvl="3"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4pPr>
      <a:lvl5pPr marL="1193165" lvl="4"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5pPr>
      <a:lvl6pPr marL="1458595" lvl="5"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6pPr>
      <a:lvl7pPr marL="1723390" lvl="6"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7pPr>
      <a:lvl8pPr marL="1988820" lvl="7"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8pPr>
      <a:lvl9pPr marL="2254250" lvl="8" indent="-132715" algn="l" defTabSz="530225" eaLnBrk="1" fontAlgn="base" latinLnBrk="0" hangingPunct="1">
        <a:lnSpc>
          <a:spcPct val="100000"/>
        </a:lnSpc>
        <a:spcBef>
          <a:spcPts val="55"/>
        </a:spcBef>
        <a:spcAft>
          <a:spcPct val="0"/>
        </a:spcAft>
        <a:buChar char="»"/>
        <a:defRPr sz="1160" b="0" i="0" u="none" kern="1200" baseline="0">
          <a:solidFill>
            <a:schemeClr val="tx1"/>
          </a:solidFill>
          <a:latin typeface="+mn-lt"/>
          <a:ea typeface="+mn-ea"/>
          <a:cs typeface="+mn-cs"/>
        </a:defRPr>
      </a:lvl9pPr>
    </p:bodyStyle>
    <p:otherStyle>
      <a:lvl1pPr marL="0" lvl="0" indent="0" algn="l" defTabSz="530225" eaLnBrk="1" fontAlgn="base" latinLnBrk="0" hangingPunct="1">
        <a:lnSpc>
          <a:spcPct val="100000"/>
        </a:lnSpc>
        <a:spcBef>
          <a:spcPct val="0"/>
        </a:spcBef>
        <a:spcAft>
          <a:spcPct val="0"/>
        </a:spcAft>
        <a:buFont typeface="Arial" panose="020B0604020202020204" pitchFamily="34" charset="0"/>
        <a:buNone/>
        <a:defRPr sz="1045" b="0" i="0" u="none" kern="1200" baseline="0">
          <a:solidFill>
            <a:schemeClr val="tx1"/>
          </a:solidFill>
          <a:latin typeface="+mn-lt"/>
          <a:ea typeface="+mn-ea"/>
          <a:cs typeface="+mn-cs"/>
        </a:defRPr>
      </a:lvl1pPr>
      <a:lvl2pPr marL="265430" lvl="1"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530225" lvl="2"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795655" lvl="3"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060450" lvl="4"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1325880" lvl="5"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1591310" lvl="6"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1856105" lvl="7"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2121535" lvl="8" indent="0" algn="l" defTabSz="530225"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image" Target="../media/image6.jpeg"/><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 name="Picture 3"/>
          <p:cNvPicPr/>
          <p:nvPr/>
        </p:nvPicPr>
        <p:blipFill>
          <a:blip r:embed="rId1"/>
          <a:stretch>
            <a:fillRect/>
          </a:stretch>
        </p:blipFill>
        <p:spPr>
          <a:xfrm>
            <a:off x="-1249560" y="0"/>
            <a:ext cx="8015760" cy="7589520"/>
          </a:xfrm>
          <a:prstGeom prst="rect">
            <a:avLst/>
          </a:prstGeom>
          <a:ln>
            <a:noFill/>
          </a:ln>
        </p:spPr>
      </p:pic>
      <p:pic>
        <p:nvPicPr>
          <p:cNvPr id="83" name="Picture 5"/>
          <p:cNvPicPr/>
          <p:nvPr/>
        </p:nvPicPr>
        <p:blipFill>
          <a:blip r:embed="rId2"/>
          <a:stretch>
            <a:fillRect/>
          </a:stretch>
        </p:blipFill>
        <p:spPr>
          <a:xfrm>
            <a:off x="2771640" y="295920"/>
            <a:ext cx="2379600" cy="755280"/>
          </a:xfrm>
          <a:prstGeom prst="rect">
            <a:avLst/>
          </a:prstGeom>
          <a:ln>
            <a:noFill/>
          </a:ln>
        </p:spPr>
      </p:pic>
      <p:sp>
        <p:nvSpPr>
          <p:cNvPr id="84" name="CustomShape 1"/>
          <p:cNvSpPr/>
          <p:nvPr/>
        </p:nvSpPr>
        <p:spPr>
          <a:xfrm>
            <a:off x="1404360" y="6172560"/>
            <a:ext cx="2494800" cy="45612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spAutoFit/>
          </a:bodyPr>
          <a:p>
            <a:pPr algn="ctr">
              <a:lnSpc>
                <a:spcPct val="100000"/>
              </a:lnSpc>
            </a:pPr>
            <a:r>
              <a:rPr lang="en-IN" sz="2400" b="1" strike="noStrike" spc="-1">
                <a:solidFill>
                  <a:srgbClr val="EA044B"/>
                </a:solidFill>
                <a:latin typeface="Bahnschrift SemiCondensed" panose="020B0502040204020203"/>
              </a:rPr>
              <a:t>USER MANUAL</a:t>
            </a:r>
            <a:endParaRPr lang="en-IN" sz="2400" b="0" strike="noStrike" spc="-1">
              <a:latin typeface="Arial" panose="020B0604020202020204"/>
            </a:endParaRPr>
          </a:p>
        </p:txBody>
      </p:sp>
      <p:sp>
        <p:nvSpPr>
          <p:cNvPr id="85" name="CustomShape 2"/>
          <p:cNvSpPr/>
          <p:nvPr/>
        </p:nvSpPr>
        <p:spPr>
          <a:xfrm>
            <a:off x="993600" y="6855120"/>
            <a:ext cx="3315960" cy="36468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spAutoFit/>
          </a:bodyPr>
          <a:p>
            <a:pPr algn="ctr">
              <a:lnSpc>
                <a:spcPct val="100000"/>
              </a:lnSpc>
            </a:pPr>
            <a:r>
              <a:rPr lang="en-IN" sz="1800" b="1" u="sng" strike="noStrike" spc="-1">
                <a:solidFill>
                  <a:srgbClr val="000000"/>
                </a:solidFill>
                <a:uFillTx/>
                <a:latin typeface="Calibri" panose="020F0502020204030204"/>
              </a:rPr>
              <a:t>WWW.TRACUZ.COM</a:t>
            </a:r>
            <a:endParaRPr lang="en-IN" sz="1800" b="0" strike="noStrike" spc="-1">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Title 8"/>
          <p:cNvSpPr>
            <a:spLocks noGrp="1"/>
          </p:cNvSpPr>
          <p:nvPr>
            <p:ph type="title"/>
          </p:nvPr>
        </p:nvSpPr>
        <p:spPr/>
        <p:txBody>
          <a:bodyPr/>
          <a:p>
            <a:endParaRPr lang="en-US"/>
          </a:p>
        </p:txBody>
      </p:sp>
      <p:sp>
        <p:nvSpPr>
          <p:cNvPr id="4" name="Slide Number Placeholder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8" name="Content Placeholder 7" descr="_ASH9864"/>
          <p:cNvPicPr>
            <a:picLocks noChangeAspect="1"/>
          </p:cNvPicPr>
          <p:nvPr>
            <p:ph idx="1"/>
          </p:nvPr>
        </p:nvPicPr>
        <p:blipFill>
          <a:blip r:embed="rId1"/>
          <a:stretch>
            <a:fillRect/>
          </a:stretch>
        </p:blipFill>
        <p:spPr>
          <a:xfrm>
            <a:off x="265430" y="2425065"/>
            <a:ext cx="4773295" cy="344233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extShape 1"/>
          <p:cNvSpPr txBox="1"/>
          <p:nvPr/>
        </p:nvSpPr>
        <p:spPr>
          <a:xfrm>
            <a:off x="1756165" y="7034760"/>
            <a:ext cx="1789560" cy="403560"/>
          </a:xfrm>
          <a:prstGeom prst="rect">
            <a:avLst/>
          </a:prstGeom>
          <a:noFill/>
          <a:ln>
            <a:noFill/>
          </a:ln>
        </p:spPr>
        <p:txBody>
          <a:bodyPr anchor="ctr">
            <a:noAutofit/>
          </a:bodyPr>
          <a:p>
            <a:pPr algn="ctr">
              <a:lnSpc>
                <a:spcPct val="100000"/>
              </a:lnSpc>
            </a:pPr>
            <a:r>
              <a:rPr lang="en-IN" sz="1000" b="0" strike="noStrike" spc="-1">
                <a:solidFill>
                  <a:schemeClr val="accent4"/>
                </a:solidFill>
                <a:latin typeface="Calibri" panose="020F0502020204030204"/>
              </a:rPr>
              <a:t>www.Tracuz.com</a:t>
            </a:r>
            <a:endParaRPr lang="en-IN" sz="1000" b="0" strike="noStrike" spc="-1">
              <a:solidFill>
                <a:schemeClr val="accent4"/>
              </a:solidFill>
              <a:latin typeface="Calibri" panose="020F0502020204030204"/>
            </a:endParaRPr>
          </a:p>
        </p:txBody>
      </p:sp>
      <p:sp>
        <p:nvSpPr>
          <p:cNvPr id="87" name="CustomShape 2"/>
          <p:cNvSpPr/>
          <p:nvPr/>
        </p:nvSpPr>
        <p:spPr>
          <a:xfrm>
            <a:off x="617400" y="1432440"/>
            <a:ext cx="4068720" cy="39624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spAutoFit/>
          </a:bodyPr>
          <a:p>
            <a:pPr algn="ctr">
              <a:lnSpc>
                <a:spcPct val="100000"/>
              </a:lnSpc>
            </a:pPr>
            <a:r>
              <a:rPr lang="en-IN" sz="2000" b="1" i="1" strike="noStrike" spc="-1">
                <a:solidFill>
                  <a:srgbClr val="000000"/>
                </a:solidFill>
                <a:latin typeface="Rockwell" panose="02060603020205020403" charset="0"/>
                <a:cs typeface="Rockwell" panose="02060603020205020403" charset="0"/>
              </a:rPr>
              <a:t>GREAT CHOICE!</a:t>
            </a:r>
            <a:endParaRPr lang="en-IN" sz="2000" b="0" strike="noStrike" spc="-1">
              <a:latin typeface="Rockwell" panose="02060603020205020403" charset="0"/>
              <a:cs typeface="Rockwell" panose="02060603020205020403" charset="0"/>
            </a:endParaRPr>
          </a:p>
        </p:txBody>
      </p:sp>
      <p:sp>
        <p:nvSpPr>
          <p:cNvPr id="88" name="CustomShape 3"/>
          <p:cNvSpPr/>
          <p:nvPr/>
        </p:nvSpPr>
        <p:spPr>
          <a:xfrm>
            <a:off x="815400" y="2421000"/>
            <a:ext cx="3672720" cy="3792220"/>
          </a:xfrm>
          <a:prstGeom prst="rect">
            <a:avLst/>
          </a:prstGeom>
          <a:noFill/>
          <a:ln>
            <a:solidFill>
              <a:srgbClr val="FF0000"/>
            </a:solidFill>
          </a:ln>
        </p:spPr>
        <p:style>
          <a:lnRef idx="0">
            <a:srgbClr val="FFFFFF"/>
          </a:lnRef>
          <a:fillRef idx="0">
            <a:srgbClr val="FFFFFF"/>
          </a:fillRef>
          <a:effectRef idx="0">
            <a:srgbClr val="FFFFFF"/>
          </a:effectRef>
          <a:fontRef idx="minor"/>
        </p:style>
        <p:txBody>
          <a:bodyPr lIns="90000" tIns="45000" rIns="90000" bIns="45000">
            <a:spAutoFit/>
          </a:bodyPr>
          <a:p>
            <a:pPr algn="just">
              <a:lnSpc>
                <a:spcPct val="115000"/>
              </a:lnSpc>
              <a:spcAft>
                <a:spcPts val="800"/>
              </a:spcAft>
            </a:pPr>
            <a:r>
              <a:rPr lang="en-IN" sz="1800" b="0" i="1" strike="noStrike" spc="-1">
                <a:solidFill>
                  <a:srgbClr val="000000"/>
                </a:solidFill>
                <a:latin typeface="Rockwell" panose="02060603020205020403" charset="0"/>
                <a:ea typeface="MS Mincho" panose="02020609040205080304" charset="-128"/>
                <a:cs typeface="Rockwell" panose="02060603020205020403" charset="0"/>
              </a:rPr>
              <a:t>Thank you for choosing TRACUZ - World’s First Smart Multi-Utility Backpack. Welcome to Tracuz family! </a:t>
            </a:r>
            <a:endParaRPr lang="en-IN" sz="1800" b="0" strike="noStrike" spc="-1">
              <a:latin typeface="Rockwell" panose="02060603020205020403" charset="0"/>
              <a:cs typeface="Rockwell" panose="02060603020205020403" charset="0"/>
            </a:endParaRPr>
          </a:p>
          <a:p>
            <a:pPr algn="just">
              <a:lnSpc>
                <a:spcPct val="115000"/>
              </a:lnSpc>
              <a:spcAft>
                <a:spcPts val="800"/>
              </a:spcAft>
            </a:pPr>
            <a:r>
              <a:rPr lang="en-IN" sz="1800" b="0" i="1" strike="noStrike" spc="-1">
                <a:solidFill>
                  <a:srgbClr val="000000"/>
                </a:solidFill>
                <a:latin typeface="Rockwell" panose="02060603020205020403" charset="0"/>
                <a:ea typeface="MS Mincho" panose="02020609040205080304" charset="-128"/>
                <a:cs typeface="Rockwell" panose="02060603020205020403" charset="0"/>
              </a:rPr>
              <a:t>As all good things take time so did your Tracuz. You are one of the proud owners of the first few Tracuz Go Smart Backpacks. </a:t>
            </a:r>
            <a:endParaRPr lang="en-IN" sz="1800" b="0" strike="noStrike" spc="-1">
              <a:latin typeface="Rockwell" panose="02060603020205020403" charset="0"/>
              <a:cs typeface="Rockwell" panose="02060603020205020403" charset="0"/>
            </a:endParaRPr>
          </a:p>
          <a:p>
            <a:pPr algn="just">
              <a:lnSpc>
                <a:spcPct val="115000"/>
              </a:lnSpc>
              <a:spcAft>
                <a:spcPts val="800"/>
              </a:spcAft>
            </a:pPr>
            <a:r>
              <a:rPr lang="en-IN" sz="1800" b="0" i="1" strike="noStrike" spc="-1">
                <a:solidFill>
                  <a:srgbClr val="000000"/>
                </a:solidFill>
                <a:latin typeface="Rockwell" panose="02060603020205020403" charset="0"/>
                <a:ea typeface="MS Mincho" panose="02020609040205080304" charset="-128"/>
                <a:cs typeface="Rockwell" panose="02060603020205020403" charset="0"/>
              </a:rPr>
              <a:t>Just plug in any power bank and you are all set to experience the best!</a:t>
            </a:r>
            <a:endParaRPr lang="en-IN" sz="1800" b="0" strike="noStrike" spc="-1">
              <a:latin typeface="Rockwell" panose="02060603020205020403" charset="0"/>
              <a:cs typeface="Rockwell" panose="02060603020205020403" charset="0"/>
            </a:endParaRPr>
          </a:p>
        </p:txBody>
      </p:sp>
      <p:pic>
        <p:nvPicPr>
          <p:cNvPr id="2" name="Picture 1" descr="_ASH1491"/>
          <p:cNvPicPr>
            <a:picLocks noChangeAspect="1"/>
          </p:cNvPicPr>
          <p:nvPr/>
        </p:nvPicPr>
        <p:blipFill>
          <a:blip r:embed="rId1"/>
          <a:stretch>
            <a:fillRect/>
          </a:stretch>
        </p:blipFill>
        <p:spPr>
          <a:xfrm>
            <a:off x="3874135" y="207645"/>
            <a:ext cx="1295400" cy="19411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p>
            <a:endParaRPr lang="en-US"/>
          </a:p>
        </p:txBody>
      </p:sp>
      <p:sp>
        <p:nvSpPr>
          <p:cNvPr id="89" name="TextShape 1"/>
          <p:cNvSpPr txBox="1"/>
          <p:nvPr/>
        </p:nvSpPr>
        <p:spPr>
          <a:xfrm>
            <a:off x="1756800" y="7034760"/>
            <a:ext cx="1789560" cy="403560"/>
          </a:xfrm>
          <a:prstGeom prst="rect">
            <a:avLst/>
          </a:prstGeom>
          <a:noFill/>
          <a:ln>
            <a:noFill/>
          </a:ln>
        </p:spPr>
        <p:txBody>
          <a:bodyPr anchor="ctr">
            <a:noAutofit/>
          </a:bodyPr>
          <a:p>
            <a:pPr algn="ctr">
              <a:lnSpc>
                <a:spcPct val="100000"/>
              </a:lnSpc>
            </a:pPr>
            <a:r>
              <a:rPr lang="en-IN" sz="700" b="0" strike="noStrike" spc="-1">
                <a:solidFill>
                  <a:srgbClr val="8B8B8B"/>
                </a:solidFill>
                <a:latin typeface="Calibri" panose="020F0502020204030204"/>
              </a:rPr>
              <a:t>www.Tracuz.com</a:t>
            </a:r>
            <a:endParaRPr lang="en-IN" sz="700" b="0" strike="noStrike" spc="-1">
              <a:latin typeface="Times New Roman" panose="02020603050405020304"/>
            </a:endParaRPr>
          </a:p>
        </p:txBody>
      </p:sp>
      <p:sp>
        <p:nvSpPr>
          <p:cNvPr id="90" name="CustomShape 2"/>
          <p:cNvSpPr/>
          <p:nvPr/>
        </p:nvSpPr>
        <p:spPr>
          <a:xfrm>
            <a:off x="316230" y="368935"/>
            <a:ext cx="4617085" cy="396240"/>
          </a:xfrm>
          <a:prstGeom prst="rect">
            <a:avLst/>
          </a:prstGeom>
          <a:noFill/>
          <a:ln>
            <a:noFill/>
          </a:ln>
        </p:spPr>
        <p:style>
          <a:lnRef idx="0">
            <a:srgbClr val="FFFFFF"/>
          </a:lnRef>
          <a:fillRef idx="0">
            <a:srgbClr val="FFFFFF"/>
          </a:fillRef>
          <a:effectRef idx="0">
            <a:srgbClr val="FFFFFF"/>
          </a:effectRef>
          <a:fontRef idx="minor"/>
        </p:style>
        <p:txBody>
          <a:bodyPr wrap="square" lIns="90000" tIns="45000" rIns="90000" bIns="45000">
            <a:spAutoFit/>
          </a:bodyPr>
          <a:p>
            <a:pPr algn="ctr">
              <a:lnSpc>
                <a:spcPct val="100000"/>
              </a:lnSpc>
            </a:pPr>
            <a:r>
              <a:rPr lang="en-IN" sz="2000" b="1" i="1" strike="noStrike" spc="-1">
                <a:solidFill>
                  <a:srgbClr val="000000"/>
                </a:solidFill>
                <a:latin typeface="Rockwell" panose="02060603020205020403" charset="0"/>
                <a:cs typeface="Rockwell" panose="02060603020205020403" charset="0"/>
              </a:rPr>
              <a:t>GET STARTED</a:t>
            </a:r>
            <a:endParaRPr lang="en-IN" sz="2000" b="0" strike="noStrike" spc="-1">
              <a:latin typeface="Rockwell" panose="02060603020205020403" charset="0"/>
              <a:cs typeface="Rockwell" panose="02060603020205020403" charset="0"/>
            </a:endParaRPr>
          </a:p>
        </p:txBody>
      </p:sp>
      <p:sp>
        <p:nvSpPr>
          <p:cNvPr id="91" name="CustomShape 3"/>
          <p:cNvSpPr/>
          <p:nvPr/>
        </p:nvSpPr>
        <p:spPr>
          <a:xfrm>
            <a:off x="461160" y="835920"/>
            <a:ext cx="4381200" cy="1258570"/>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spAutoFit/>
          </a:bodyPr>
          <a:p>
            <a:pPr algn="just">
              <a:lnSpc>
                <a:spcPct val="115000"/>
              </a:lnSpc>
              <a:spcAft>
                <a:spcPts val="800"/>
              </a:spcAft>
            </a:pPr>
            <a:r>
              <a:rPr lang="en-IN" sz="1210" b="0" strike="noStrike" spc="-1">
                <a:solidFill>
                  <a:srgbClr val="000000"/>
                </a:solidFill>
                <a:latin typeface="Rockwell" panose="02060603020205020403" charset="0"/>
                <a:cs typeface="Rockwell" panose="02060603020205020403" charset="0"/>
              </a:rPr>
              <a:t>Open the Tracuz bag and plug in the power bank. The front led part lights up and you are all set to use the bag. You can use the bag either standalone or interface with the Tracuz Mobile App</a:t>
            </a:r>
            <a:endParaRPr lang="en-IN" sz="1210" b="0" strike="noStrike" spc="-1">
              <a:solidFill>
                <a:srgbClr val="000000"/>
              </a:solidFill>
              <a:latin typeface="MS Reference Sans Serif" panose="020B0604030504040204" charset="0"/>
              <a:cs typeface="MS Reference Sans Serif" panose="020B0604030504040204" charset="0"/>
            </a:endParaRPr>
          </a:p>
          <a:p>
            <a:pPr algn="just">
              <a:lnSpc>
                <a:spcPct val="115000"/>
              </a:lnSpc>
              <a:spcAft>
                <a:spcPts val="800"/>
              </a:spcAft>
            </a:pPr>
            <a:endParaRPr lang="en-IN" sz="1210" b="0" strike="noStrike" spc="-1">
              <a:latin typeface="MS Reference Sans Serif" panose="020B0604030504040204" charset="0"/>
              <a:cs typeface="MS Reference Sans Serif" panose="020B0604030504040204" charset="0"/>
            </a:endParaRPr>
          </a:p>
        </p:txBody>
      </p:sp>
      <p:sp>
        <p:nvSpPr>
          <p:cNvPr id="92" name="CustomShape 4"/>
          <p:cNvSpPr/>
          <p:nvPr/>
        </p:nvSpPr>
        <p:spPr>
          <a:xfrm>
            <a:off x="435125" y="2372050"/>
            <a:ext cx="4381200" cy="685165"/>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spAutoFit/>
          </a:bodyPr>
          <a:p>
            <a:pPr>
              <a:lnSpc>
                <a:spcPct val="107000"/>
              </a:lnSpc>
            </a:pPr>
            <a:r>
              <a:rPr lang="en-IN" sz="1210" b="0" strike="noStrike" spc="-1">
                <a:solidFill>
                  <a:srgbClr val="000000"/>
                </a:solidFill>
                <a:latin typeface="Rockwell" panose="02060603020205020403" charset="0"/>
                <a:cs typeface="Rockwell" panose="02060603020205020403" charset="0"/>
              </a:rPr>
              <a:t>Blend with any Phone, </a:t>
            </a:r>
            <a:endParaRPr lang="en-IN" sz="1210" b="0" strike="noStrike" spc="-1">
              <a:latin typeface="Rockwell" panose="02060603020205020403" charset="0"/>
              <a:cs typeface="Rockwell" panose="02060603020205020403" charset="0"/>
            </a:endParaRPr>
          </a:p>
          <a:p>
            <a:pPr marL="122555" indent="-121920">
              <a:lnSpc>
                <a:spcPct val="107000"/>
              </a:lnSpc>
              <a:buClr>
                <a:srgbClr val="000000"/>
              </a:buClr>
              <a:buFont typeface="Arial" panose="020B0604020202020204"/>
              <a:buChar char="•"/>
            </a:pPr>
            <a:r>
              <a:rPr lang="en-IN" sz="1210" b="0" strike="noStrike" spc="-1">
                <a:solidFill>
                  <a:srgbClr val="000000"/>
                </a:solidFill>
                <a:latin typeface="Rockwell" panose="02060603020205020403" charset="0"/>
                <a:cs typeface="Rockwell" panose="02060603020205020403" charset="0"/>
              </a:rPr>
              <a:t>Compatible to any Android device running Tracuz App </a:t>
            </a:r>
            <a:endParaRPr lang="en-IN" sz="1210" b="0" strike="noStrike" spc="-1">
              <a:latin typeface="Rockwell" panose="02060603020205020403" charset="0"/>
              <a:cs typeface="Rockwell" panose="02060603020205020403" charset="0"/>
            </a:endParaRPr>
          </a:p>
          <a:p>
            <a:pPr marL="122555" indent="-121920">
              <a:lnSpc>
                <a:spcPct val="107000"/>
              </a:lnSpc>
              <a:buClr>
                <a:srgbClr val="000000"/>
              </a:buClr>
              <a:buFont typeface="Arial" panose="020B0604020202020204"/>
              <a:buChar char="•"/>
            </a:pPr>
            <a:r>
              <a:rPr lang="en-IN" sz="1210" b="0" strike="noStrike" spc="-1">
                <a:solidFill>
                  <a:srgbClr val="000000"/>
                </a:solidFill>
                <a:latin typeface="Rockwell" panose="02060603020205020403" charset="0"/>
                <a:cs typeface="Rockwell" panose="02060603020205020403" charset="0"/>
              </a:rPr>
              <a:t>iPhone compatibility coming soon.</a:t>
            </a:r>
            <a:endParaRPr lang="en-IN" sz="1210" b="0" strike="noStrike" spc="-1">
              <a:latin typeface="Rockwell" panose="02060603020205020403" charset="0"/>
              <a:cs typeface="Rockwell" panose="02060603020205020403" charset="0"/>
            </a:endParaRPr>
          </a:p>
        </p:txBody>
      </p:sp>
      <p:sp>
        <p:nvSpPr>
          <p:cNvPr id="93" name="CustomShape 5"/>
          <p:cNvSpPr/>
          <p:nvPr/>
        </p:nvSpPr>
        <p:spPr>
          <a:xfrm>
            <a:off x="434975" y="1976120"/>
            <a:ext cx="4380865" cy="396240"/>
          </a:xfrm>
          <a:prstGeom prst="rect">
            <a:avLst/>
          </a:prstGeom>
          <a:noFill/>
          <a:ln>
            <a:noFill/>
          </a:ln>
        </p:spPr>
        <p:style>
          <a:lnRef idx="0">
            <a:srgbClr val="FFFFFF"/>
          </a:lnRef>
          <a:fillRef idx="0">
            <a:srgbClr val="FFFFFF"/>
          </a:fillRef>
          <a:effectRef idx="0">
            <a:srgbClr val="FFFFFF"/>
          </a:effectRef>
          <a:fontRef idx="minor"/>
        </p:style>
        <p:txBody>
          <a:bodyPr wrap="square" lIns="90000" tIns="45000" rIns="90000" bIns="45000">
            <a:spAutoFit/>
          </a:bodyPr>
          <a:p>
            <a:pPr algn="ctr">
              <a:lnSpc>
                <a:spcPct val="100000"/>
              </a:lnSpc>
            </a:pPr>
            <a:r>
              <a:rPr lang="en-IN" sz="2000" b="1" i="1" strike="noStrike" spc="-1">
                <a:solidFill>
                  <a:srgbClr val="000000"/>
                </a:solidFill>
                <a:latin typeface="Rockwell" panose="02060603020205020403" charset="0"/>
                <a:cs typeface="Rockwell" panose="02060603020205020403" charset="0"/>
              </a:rPr>
              <a:t>COMPATIBILITY</a:t>
            </a:r>
            <a:endParaRPr lang="en-IN" sz="2000" b="0" strike="noStrike" spc="-1">
              <a:latin typeface="Rockwell" panose="02060603020205020403" charset="0"/>
              <a:cs typeface="Rockwell" panose="02060603020205020403" charset="0"/>
            </a:endParaRPr>
          </a:p>
        </p:txBody>
      </p:sp>
      <p:sp>
        <p:nvSpPr>
          <p:cNvPr id="94" name="CustomShape 6"/>
          <p:cNvSpPr/>
          <p:nvPr/>
        </p:nvSpPr>
        <p:spPr>
          <a:xfrm>
            <a:off x="461010" y="3205480"/>
            <a:ext cx="4381500" cy="396240"/>
          </a:xfrm>
          <a:prstGeom prst="rect">
            <a:avLst/>
          </a:prstGeom>
          <a:noFill/>
          <a:ln>
            <a:noFill/>
          </a:ln>
        </p:spPr>
        <p:style>
          <a:lnRef idx="0">
            <a:srgbClr val="FFFFFF"/>
          </a:lnRef>
          <a:fillRef idx="0">
            <a:srgbClr val="FFFFFF"/>
          </a:fillRef>
          <a:effectRef idx="0">
            <a:srgbClr val="FFFFFF"/>
          </a:effectRef>
          <a:fontRef idx="minor"/>
        </p:style>
        <p:txBody>
          <a:bodyPr wrap="square" lIns="90000" tIns="45000" rIns="90000" bIns="45000">
            <a:spAutoFit/>
          </a:bodyPr>
          <a:p>
            <a:pPr algn="ctr">
              <a:lnSpc>
                <a:spcPct val="100000"/>
              </a:lnSpc>
            </a:pPr>
            <a:r>
              <a:rPr lang="en-IN" sz="2000" b="1" i="1" strike="noStrike" spc="-1">
                <a:solidFill>
                  <a:srgbClr val="000000"/>
                </a:solidFill>
                <a:latin typeface="Rockwell" panose="02060603020205020403" charset="0"/>
                <a:cs typeface="Rockwell" panose="02060603020205020403" charset="0"/>
              </a:rPr>
              <a:t>USEFUL POINTS</a:t>
            </a:r>
            <a:endParaRPr lang="en-IN" sz="2000" b="0" strike="noStrike" spc="-1">
              <a:latin typeface="Rockwell" panose="02060603020205020403" charset="0"/>
              <a:cs typeface="Rockwell" panose="02060603020205020403" charset="0"/>
            </a:endParaRPr>
          </a:p>
        </p:txBody>
      </p:sp>
      <p:sp>
        <p:nvSpPr>
          <p:cNvPr id="95" name="CustomShape 7"/>
          <p:cNvSpPr/>
          <p:nvPr/>
        </p:nvSpPr>
        <p:spPr>
          <a:xfrm>
            <a:off x="461160" y="3600720"/>
            <a:ext cx="4563360" cy="1082675"/>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spAutoFit/>
          </a:bodyPr>
          <a:p>
            <a:pPr marL="122555" indent="-121920">
              <a:lnSpc>
                <a:spcPct val="107000"/>
              </a:lnSpc>
              <a:buClr>
                <a:srgbClr val="000000"/>
              </a:buClr>
              <a:buFont typeface="Arial" panose="020B0604020202020204"/>
              <a:buChar char="•"/>
            </a:pPr>
            <a:r>
              <a:rPr lang="en-IN" sz="1210" b="0" strike="noStrike" spc="-1">
                <a:solidFill>
                  <a:srgbClr val="000000"/>
                </a:solidFill>
                <a:latin typeface="Rockwell" panose="02060603020205020403" charset="0"/>
                <a:cs typeface="Rockwell" panose="02060603020205020403" charset="0"/>
              </a:rPr>
              <a:t>Always connect a fully charged battery to start the bag for the 1</a:t>
            </a:r>
            <a:r>
              <a:rPr lang="en-IN" sz="1210" b="0" strike="noStrike" spc="-1" baseline="30000">
                <a:solidFill>
                  <a:srgbClr val="000000"/>
                </a:solidFill>
                <a:latin typeface="Rockwell" panose="02060603020205020403" charset="0"/>
                <a:cs typeface="Rockwell" panose="02060603020205020403" charset="0"/>
              </a:rPr>
              <a:t>st</a:t>
            </a:r>
            <a:r>
              <a:rPr lang="en-IN" sz="1210" b="0" strike="noStrike" spc="-1">
                <a:solidFill>
                  <a:srgbClr val="000000"/>
                </a:solidFill>
                <a:latin typeface="Rockwell" panose="02060603020205020403" charset="0"/>
                <a:cs typeface="Rockwell" panose="02060603020205020403" charset="0"/>
              </a:rPr>
              <a:t> time</a:t>
            </a:r>
            <a:endParaRPr lang="en-IN" sz="1210" b="0" strike="noStrike" spc="-1">
              <a:latin typeface="Rockwell" panose="02060603020205020403" charset="0"/>
              <a:cs typeface="Rockwell" panose="02060603020205020403" charset="0"/>
            </a:endParaRPr>
          </a:p>
          <a:p>
            <a:pPr marL="122555" indent="-121920">
              <a:lnSpc>
                <a:spcPct val="107000"/>
              </a:lnSpc>
              <a:buClr>
                <a:srgbClr val="000000"/>
              </a:buClr>
              <a:buFont typeface="Arial" panose="020B0604020202020204"/>
              <a:buChar char="•"/>
            </a:pPr>
            <a:r>
              <a:rPr lang="en-IN" sz="1210" b="0" strike="noStrike" spc="-1">
                <a:solidFill>
                  <a:srgbClr val="000000"/>
                </a:solidFill>
                <a:latin typeface="Rockwell" panose="02060603020205020403" charset="0"/>
                <a:cs typeface="Rockwell" panose="02060603020205020403" charset="0"/>
              </a:rPr>
              <a:t>Do not try to hard press the buttons which may lead to malfunctioning later</a:t>
            </a:r>
            <a:endParaRPr lang="en-IN" sz="1210" b="0" strike="noStrike" spc="-1">
              <a:latin typeface="Rockwell" panose="02060603020205020403" charset="0"/>
              <a:cs typeface="Rockwell" panose="02060603020205020403" charset="0"/>
            </a:endParaRPr>
          </a:p>
          <a:p>
            <a:pPr marL="122555" indent="-121920">
              <a:lnSpc>
                <a:spcPct val="107000"/>
              </a:lnSpc>
              <a:buClr>
                <a:srgbClr val="000000"/>
              </a:buClr>
              <a:buFont typeface="Arial" panose="020B0604020202020204"/>
              <a:buChar char="•"/>
            </a:pPr>
            <a:r>
              <a:rPr lang="en-IN" sz="1210" b="0" strike="noStrike" spc="-1">
                <a:solidFill>
                  <a:srgbClr val="000000"/>
                </a:solidFill>
                <a:latin typeface="Rockwell" panose="02060603020205020403" charset="0"/>
                <a:cs typeface="Rockwell" panose="02060603020205020403" charset="0"/>
              </a:rPr>
              <a:t>Do not get the product out in heavy rain without cover</a:t>
            </a:r>
            <a:endParaRPr lang="en-IN" sz="1210" b="0" strike="noStrike" spc="-1">
              <a:latin typeface="Rockwell" panose="02060603020205020403" charset="0"/>
              <a:cs typeface="Rockwell" panose="02060603020205020403" charset="0"/>
            </a:endParaRPr>
          </a:p>
        </p:txBody>
      </p:sp>
      <p:sp>
        <p:nvSpPr>
          <p:cNvPr id="96" name="CustomShape 8"/>
          <p:cNvSpPr/>
          <p:nvPr/>
        </p:nvSpPr>
        <p:spPr>
          <a:xfrm>
            <a:off x="282575" y="4890770"/>
            <a:ext cx="4742180" cy="417830"/>
          </a:xfrm>
          <a:prstGeom prst="rect">
            <a:avLst/>
          </a:prstGeom>
          <a:noFill/>
          <a:ln>
            <a:noFill/>
          </a:ln>
        </p:spPr>
        <p:style>
          <a:lnRef idx="0">
            <a:srgbClr val="FFFFFF"/>
          </a:lnRef>
          <a:fillRef idx="0">
            <a:srgbClr val="FFFFFF"/>
          </a:fillRef>
          <a:effectRef idx="0">
            <a:srgbClr val="FFFFFF"/>
          </a:effectRef>
          <a:fontRef idx="minor"/>
        </p:style>
        <p:txBody>
          <a:bodyPr wrap="square" lIns="90000" tIns="45000" rIns="90000" bIns="45000">
            <a:spAutoFit/>
          </a:bodyPr>
          <a:p>
            <a:pPr algn="ctr">
              <a:lnSpc>
                <a:spcPct val="107000"/>
              </a:lnSpc>
              <a:spcBef>
                <a:spcPts val="1200"/>
              </a:spcBef>
            </a:pPr>
            <a:r>
              <a:rPr lang="en-IN" sz="2000" b="1" i="1" strike="noStrike" spc="-1">
                <a:solidFill>
                  <a:srgbClr val="000000"/>
                </a:solidFill>
                <a:latin typeface="Rockwell" panose="02060603020205020403" charset="0"/>
                <a:cs typeface="Rockwell" panose="02060603020205020403" charset="0"/>
              </a:rPr>
              <a:t>    TROUBLESHOOTING</a:t>
            </a:r>
            <a:endParaRPr lang="en-IN" sz="2000" b="0" strike="noStrike" spc="-1">
              <a:latin typeface="Rockwell" panose="02060603020205020403" charset="0"/>
              <a:cs typeface="Rockwell" panose="02060603020205020403" charset="0"/>
            </a:endParaRPr>
          </a:p>
        </p:txBody>
      </p:sp>
      <p:sp>
        <p:nvSpPr>
          <p:cNvPr id="97" name="CustomShape 9"/>
          <p:cNvSpPr/>
          <p:nvPr/>
        </p:nvSpPr>
        <p:spPr>
          <a:xfrm>
            <a:off x="475765" y="5390120"/>
            <a:ext cx="4563360" cy="1390015"/>
          </a:xfrm>
          <a:prstGeom prst="rect">
            <a:avLst/>
          </a:prstGeom>
          <a:noFill/>
          <a:ln>
            <a:noFill/>
          </a:ln>
        </p:spPr>
        <p:style>
          <a:lnRef idx="0">
            <a:srgbClr val="FFFFFF"/>
          </a:lnRef>
          <a:fillRef idx="0">
            <a:srgbClr val="FFFFFF"/>
          </a:fillRef>
          <a:effectRef idx="0">
            <a:srgbClr val="FFFFFF"/>
          </a:effectRef>
          <a:fontRef idx="minor"/>
        </p:style>
        <p:txBody>
          <a:bodyPr lIns="90000" tIns="45000" rIns="90000" bIns="45000">
            <a:spAutoFit/>
          </a:bodyPr>
          <a:p>
            <a:pPr marL="122555" indent="-121920">
              <a:lnSpc>
                <a:spcPct val="100000"/>
              </a:lnSpc>
              <a:buClr>
                <a:srgbClr val="000000"/>
              </a:buClr>
              <a:buFont typeface="Arial" panose="020B0604020202020204"/>
              <a:buChar char="•"/>
            </a:pPr>
            <a:r>
              <a:rPr lang="en-IN" sz="1210" b="0" strike="noStrike" spc="-1">
                <a:solidFill>
                  <a:srgbClr val="000000"/>
                </a:solidFill>
                <a:latin typeface="Rockwell" panose="02060603020205020403" charset="0"/>
                <a:cs typeface="Rockwell" panose="02060603020205020403" charset="0"/>
              </a:rPr>
              <a:t>If any of the buttons aren’t working or if there are any abnormalities in the functionality, please plug out and plug in the power bank</a:t>
            </a:r>
            <a:endParaRPr lang="en-IN" sz="1210" b="0" strike="noStrike" spc="-1">
              <a:latin typeface="Rockwell" panose="02060603020205020403" charset="0"/>
              <a:cs typeface="Rockwell" panose="02060603020205020403" charset="0"/>
            </a:endParaRPr>
          </a:p>
          <a:p>
            <a:pPr marL="122555" indent="-121920">
              <a:lnSpc>
                <a:spcPct val="100000"/>
              </a:lnSpc>
              <a:buClr>
                <a:srgbClr val="000000"/>
              </a:buClr>
              <a:buFont typeface="Arial" panose="020B0604020202020204"/>
              <a:buChar char="•"/>
            </a:pPr>
            <a:r>
              <a:rPr lang="en-IN" sz="1210" b="0" strike="noStrike" spc="-1">
                <a:solidFill>
                  <a:srgbClr val="000000"/>
                </a:solidFill>
                <a:latin typeface="Rockwell" panose="02060603020205020403" charset="0"/>
                <a:cs typeface="Rockwell" panose="02060603020205020403" charset="0"/>
              </a:rPr>
              <a:t>If the bag is not powering up try to replace the power bank and try again</a:t>
            </a:r>
            <a:endParaRPr lang="en-IN" sz="1210" b="0" strike="noStrike" spc="-1">
              <a:latin typeface="Rockwell" panose="02060603020205020403" charset="0"/>
              <a:cs typeface="Rockwell" panose="02060603020205020403" charset="0"/>
            </a:endParaRPr>
          </a:p>
          <a:p>
            <a:pPr marL="122555" indent="-121920">
              <a:lnSpc>
                <a:spcPct val="100000"/>
              </a:lnSpc>
              <a:buClr>
                <a:srgbClr val="000000"/>
              </a:buClr>
              <a:buFont typeface="Arial" panose="020B0604020202020204"/>
              <a:buChar char="•"/>
            </a:pPr>
            <a:r>
              <a:rPr lang="en-IN" sz="1210" b="0" strike="noStrike" spc="-1">
                <a:solidFill>
                  <a:srgbClr val="000000"/>
                </a:solidFill>
                <a:latin typeface="Rockwell" panose="02060603020205020403" charset="0"/>
                <a:cs typeface="Rockwell" panose="02060603020205020403" charset="0"/>
              </a:rPr>
              <a:t>For any other support, please feel free to email our support team on go@Tracuz.com</a:t>
            </a:r>
            <a:endParaRPr lang="en-IN" sz="1210" b="0" strike="noStrike" spc="-1">
              <a:latin typeface="Rockwell" panose="02060603020205020403" charset="0"/>
              <a:cs typeface="Rockwell" panose="02060603020205020403" charset="0"/>
            </a:endParaRPr>
          </a:p>
        </p:txBody>
      </p:sp>
      <p:sp>
        <p:nvSpPr>
          <p:cNvPr id="12" name="Content Placeholder 11"/>
          <p:cNvSpPr/>
          <p:nvPr>
            <p:ph idx="1"/>
          </p:nvPr>
        </p:nvSpPr>
        <p:spPr>
          <a:xfrm flipH="1">
            <a:off x="5038725" y="4446905"/>
            <a:ext cx="1999615" cy="2332990"/>
          </a:xfrm>
        </p:spPr>
        <p:txBody>
          <a:bodyPr/>
          <a:p>
            <a:endParaRPr 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flipV="1">
            <a:off x="364680" y="1000080"/>
            <a:ext cx="4574160" cy="274320"/>
          </a:xfrm>
        </p:spPr>
        <p:txBody>
          <a:bodyPr wrap="square"/>
          <a:p>
            <a:endParaRPr lang="en-US"/>
          </a:p>
        </p:txBody>
      </p:sp>
      <p:sp>
        <p:nvSpPr>
          <p:cNvPr id="3" name="Subtitle 2"/>
          <p:cNvSpPr>
            <a:spLocks noGrp="1"/>
          </p:cNvSpPr>
          <p:nvPr>
            <p:ph type="subTitle"/>
          </p:nvPr>
        </p:nvSpPr>
        <p:spPr>
          <a:xfrm>
            <a:off x="264795" y="217170"/>
            <a:ext cx="4772660" cy="6932295"/>
          </a:xfrm>
        </p:spPr>
        <p:txBody>
          <a:bodyPr>
            <a:normAutofit lnSpcReduction="20000"/>
          </a:bodyPr>
          <a:p>
            <a:endParaRPr lang="en-IN" altLang="en-US" sz="2000" b="1">
              <a:latin typeface="Rockwell" panose="02060603020205020403" charset="0"/>
              <a:cs typeface="Rockwell" panose="02060603020205020403" charset="0"/>
            </a:endParaRPr>
          </a:p>
          <a:p>
            <a:pPr marL="0" indent="0" algn="ctr">
              <a:buNone/>
            </a:pPr>
            <a:r>
              <a:rPr lang="en-IN" altLang="en-US" sz="2000" b="1" i="1">
                <a:latin typeface="Rockwell" panose="02060603020205020403" charset="0"/>
                <a:cs typeface="Rockwell" panose="02060603020205020403" charset="0"/>
              </a:rPr>
              <a:t>REGISTERING THE BAG:</a:t>
            </a:r>
            <a:endParaRPr lang="en-IN" altLang="en-US" sz="2000" b="1" i="1">
              <a:latin typeface="Rockwell" panose="02060603020205020403" charset="0"/>
              <a:cs typeface="Rockwell" panose="02060603020205020403" charset="0"/>
            </a:endParaRPr>
          </a:p>
          <a:p>
            <a:endParaRPr lang="en-IN" altLang="en-US" sz="1200" b="0" i="0">
              <a:latin typeface="Rockwell" panose="02060603020205020403" charset="0"/>
              <a:cs typeface="Rockwell" panose="02060603020205020403" charset="0"/>
            </a:endParaRPr>
          </a:p>
          <a:p>
            <a:pPr marL="0" indent="0">
              <a:buNone/>
            </a:pPr>
            <a:r>
              <a:rPr lang="en-IN" altLang="en-US" sz="1200" b="0" i="0">
                <a:latin typeface="Rockwell" panose="02060603020205020403" charset="0"/>
                <a:cs typeface="Rockwell" panose="02060603020205020403" charset="0"/>
              </a:rPr>
              <a:t>Now take the QR code which is provided inside the box and scan it.</a:t>
            </a:r>
            <a:endParaRPr lang="en-IN" altLang="en-US" sz="2000" b="1" i="1">
              <a:latin typeface="Rockwell" panose="02060603020205020403" charset="0"/>
              <a:cs typeface="Rockwell" panose="02060603020205020403" charset="0"/>
            </a:endParaRPr>
          </a:p>
          <a:p>
            <a:endParaRPr lang="en-IN" altLang="en-US" sz="2000" b="1" i="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pPr marL="0" indent="0">
              <a:buNone/>
            </a:pPr>
            <a:r>
              <a:rPr lang="en-IN" altLang="en-US" sz="1200" b="0">
                <a:latin typeface="Rockwell" panose="02060603020205020403" charset="0"/>
                <a:cs typeface="Rockwell" panose="02060603020205020403" charset="0"/>
              </a:rPr>
              <a:t>So, after scanning you will be registered. Make sure to connect your mobile to the bag through Bluetooth for the extensive experience.</a:t>
            </a:r>
            <a:endParaRPr lang="en-IN" altLang="en-US" sz="2000" b="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endParaRPr lang="en-IN" altLang="en-US" sz="2000" b="1">
              <a:latin typeface="Rockwell" panose="02060603020205020403" charset="0"/>
              <a:cs typeface="Rockwell" panose="02060603020205020403" charset="0"/>
            </a:endParaRPr>
          </a:p>
          <a:p>
            <a:pPr marL="0" indent="0" algn="ctr">
              <a:buNone/>
            </a:pPr>
            <a:r>
              <a:rPr lang="en-IN" altLang="en-US" sz="2000" b="1" i="1">
                <a:latin typeface="Rockwell" panose="02060603020205020403" charset="0"/>
                <a:cs typeface="Rockwell" panose="02060603020205020403" charset="0"/>
              </a:rPr>
              <a:t>RECHARGING</a:t>
            </a:r>
            <a:r>
              <a:rPr lang="en-IN" altLang="en-US" sz="2000" b="1">
                <a:latin typeface="Rockwell" panose="02060603020205020403" charset="0"/>
                <a:cs typeface="Rockwell" panose="02060603020205020403" charset="0"/>
              </a:rPr>
              <a:t>: </a:t>
            </a:r>
            <a:endParaRPr lang="en-IN" altLang="en-US" b="1">
              <a:latin typeface="Rockwell" panose="02060603020205020403" charset="0"/>
              <a:cs typeface="Rockwell" panose="02060603020205020403" charset="0"/>
            </a:endParaRPr>
          </a:p>
          <a:p>
            <a:endParaRPr lang="en-IN" altLang="en-US" b="1">
              <a:latin typeface="Rockwell" panose="02060603020205020403" charset="0"/>
              <a:cs typeface="Rockwell" panose="02060603020205020403" charset="0"/>
            </a:endParaRPr>
          </a:p>
          <a:p>
            <a:pPr marL="0" indent="0">
              <a:buNone/>
            </a:pPr>
            <a:r>
              <a:rPr lang="en-IN" altLang="en-US" sz="1200" b="0">
                <a:latin typeface="Rockwell" panose="02060603020205020403" charset="0"/>
                <a:cs typeface="Rockwell" panose="02060603020205020403" charset="0"/>
              </a:rPr>
              <a:t>Superior Quality and Texture,</a:t>
            </a:r>
            <a:endParaRPr lang="en-IN" altLang="en-US" sz="1200" b="0">
              <a:latin typeface="Rockwell" panose="02060603020205020403" charset="0"/>
              <a:cs typeface="Rockwell" panose="02060603020205020403" charset="0"/>
            </a:endParaRPr>
          </a:p>
          <a:p>
            <a:endParaRPr lang="en-IN" altLang="en-US" sz="1200" b="0">
              <a:latin typeface="Rockwell" panose="02060603020205020403" charset="0"/>
              <a:cs typeface="Rockwell" panose="02060603020205020403" charset="0"/>
            </a:endParaRPr>
          </a:p>
          <a:p>
            <a:pPr/>
            <a:r>
              <a:rPr lang="en-IN" altLang="en-US" sz="1200" b="0">
                <a:latin typeface="Rockwell" panose="02060603020205020403" charset="0"/>
                <a:cs typeface="Rockwell" panose="02060603020205020403" charset="0"/>
              </a:rPr>
              <a:t>Retract USB charging/discharging cable accessory, a single cable solution </a:t>
            </a:r>
            <a:endParaRPr lang="en-IN" altLang="en-US" sz="1200" b="0">
              <a:latin typeface="Rockwell" panose="02060603020205020403" charset="0"/>
              <a:cs typeface="Rockwell" panose="02060603020205020403" charset="0"/>
            </a:endParaRPr>
          </a:p>
          <a:p>
            <a:pPr/>
            <a:r>
              <a:rPr lang="en-IN" altLang="en-US" sz="1200" b="0">
                <a:latin typeface="Rockwell" panose="02060603020205020403" charset="0"/>
                <a:cs typeface="Rockwell" panose="02060603020205020403" charset="0"/>
              </a:rPr>
              <a:t>Manually charge through low powered sources too </a:t>
            </a:r>
            <a:endParaRPr lang="en-IN" altLang="en-US" sz="1200" b="0">
              <a:latin typeface="Rockwell" panose="02060603020205020403" charset="0"/>
              <a:cs typeface="Rockwell" panose="02060603020205020403" charset="0"/>
            </a:endParaRPr>
          </a:p>
          <a:p>
            <a:pPr/>
            <a:r>
              <a:rPr lang="en-IN" altLang="en-US" sz="1200" b="0">
                <a:latin typeface="Rockwell" panose="02060603020205020403" charset="0"/>
                <a:cs typeface="Rockwell" panose="02060603020205020403" charset="0"/>
              </a:rPr>
              <a:t>Plug your charging cables in the USB port </a:t>
            </a:r>
            <a:endParaRPr lang="en-IN" altLang="en-US" sz="1200" b="0">
              <a:latin typeface="Rockwell" panose="02060603020205020403" charset="0"/>
              <a:cs typeface="Rockwell" panose="02060603020205020403" charset="0"/>
            </a:endParaRPr>
          </a:p>
          <a:p>
            <a:pPr/>
            <a:r>
              <a:rPr lang="en-IN" altLang="en-US" sz="1200" b="0">
                <a:latin typeface="Rockwell" panose="02060603020205020403" charset="0"/>
                <a:cs typeface="Rockwell" panose="02060603020205020403" charset="0"/>
              </a:rPr>
              <a:t>Charge any 5V USB (Mobile, tablet and type C laptops) device on the go.</a:t>
            </a:r>
            <a:endParaRPr lang="en-IN" altLang="en-US" sz="1200" b="0">
              <a:latin typeface="Rockwell" panose="02060603020205020403" charset="0"/>
              <a:cs typeface="Rockwell" panose="02060603020205020403" charset="0"/>
            </a:endParaRPr>
          </a:p>
          <a:p>
            <a:pPr/>
            <a:endParaRPr lang="en-IN" altLang="en-US" sz="1200" b="0">
              <a:latin typeface="Rockwell" panose="02060603020205020403" charset="0"/>
              <a:cs typeface="Rockwell" panose="02060603020205020403" charset="0"/>
            </a:endParaRPr>
          </a:p>
          <a:p>
            <a:pPr>
              <a:buNone/>
            </a:pPr>
            <a:r>
              <a:rPr lang="en-IN" altLang="en-US" sz="1200" b="0">
                <a:latin typeface="Rockwell" panose="02060603020205020403" charset="0"/>
                <a:cs typeface="Rockwell" panose="02060603020205020403" charset="0"/>
              </a:rPr>
              <a:t>Press and hold the 3rd strap button (LED illumination one) for 1.5 seconds so, the power bank will turn to charge mode. </a:t>
            </a:r>
            <a:endParaRPr lang="en-IN" altLang="en-US" sz="1200" b="0">
              <a:latin typeface="Rockwell" panose="02060603020205020403" charset="0"/>
              <a:cs typeface="Rockwell" panose="02060603020205020403" charset="0"/>
            </a:endParaRPr>
          </a:p>
        </p:txBody>
      </p:sp>
      <p:pic>
        <p:nvPicPr>
          <p:cNvPr id="10" name="Picture 10" descr="C:\Users\prashanth\AppData\Local\Temp\Temp1_qr code 16-30.zip\qr code 16-30\01613112019.png"/>
          <p:cNvPicPr/>
          <p:nvPr/>
        </p:nvPicPr>
        <p:blipFill>
          <a:blip r:embed="rId1">
            <a:extLst>
              <a:ext uri="{28A0092B-C50C-407E-A947-70E740481C1C}">
                <a14:useLocalDpi xmlns:a14="http://schemas.microsoft.com/office/drawing/2010/main" val="0"/>
              </a:ext>
            </a:extLst>
          </a:blip>
          <a:srcRect/>
          <a:stretch>
            <a:fillRect/>
          </a:stretch>
        </p:blipFill>
        <p:spPr bwMode="auto">
          <a:xfrm>
            <a:off x="1651000" y="1274445"/>
            <a:ext cx="1925955" cy="2139315"/>
          </a:xfrm>
          <a:prstGeom prst="rect">
            <a:avLst/>
          </a:prstGeom>
          <a:noFill/>
          <a:ln>
            <a:noFill/>
          </a:ln>
        </p:spPr>
      </p:pic>
      <p:sp>
        <p:nvSpPr>
          <p:cNvPr id="89" name="TextShape 1"/>
          <p:cNvSpPr txBox="1"/>
          <p:nvPr/>
        </p:nvSpPr>
        <p:spPr>
          <a:xfrm>
            <a:off x="1756800" y="7034760"/>
            <a:ext cx="1789560" cy="403560"/>
          </a:xfrm>
          <a:prstGeom prst="rect">
            <a:avLst/>
          </a:prstGeom>
          <a:noFill/>
          <a:ln>
            <a:noFill/>
          </a:ln>
        </p:spPr>
        <p:txBody>
          <a:bodyPr anchor="ctr">
            <a:noAutofit/>
          </a:bodyPr>
          <a:p>
            <a:pPr algn="ctr">
              <a:lnSpc>
                <a:spcPct val="100000"/>
              </a:lnSpc>
            </a:pPr>
            <a:r>
              <a:rPr lang="en-IN" sz="700" b="0" strike="noStrike" spc="-1">
                <a:solidFill>
                  <a:srgbClr val="8B8B8B"/>
                </a:solidFill>
                <a:latin typeface="Calibri" panose="020F0502020204030204"/>
              </a:rPr>
              <a:t>www.Tracuz.com</a:t>
            </a:r>
            <a:endParaRPr lang="en-IN" sz="700" b="0" strike="noStrike" spc="-1">
              <a:latin typeface="Times New Roman" panose="020206030504050203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sp>
        <p:nvSpPr>
          <p:cNvPr id="98" name="TextShape 1"/>
          <p:cNvSpPr txBox="1"/>
          <p:nvPr/>
        </p:nvSpPr>
        <p:spPr>
          <a:xfrm>
            <a:off x="1756800" y="7034760"/>
            <a:ext cx="1789560" cy="403560"/>
          </a:xfrm>
          <a:prstGeom prst="rect">
            <a:avLst/>
          </a:prstGeom>
          <a:noFill/>
          <a:ln>
            <a:noFill/>
          </a:ln>
        </p:spPr>
        <p:txBody>
          <a:bodyPr anchor="ctr">
            <a:noAutofit/>
          </a:bodyPr>
          <a:p>
            <a:pPr algn="ctr">
              <a:lnSpc>
                <a:spcPct val="100000"/>
              </a:lnSpc>
            </a:pPr>
            <a:r>
              <a:rPr lang="en-IN" sz="700" b="0" strike="noStrike" spc="-1">
                <a:solidFill>
                  <a:srgbClr val="8B8B8B"/>
                </a:solidFill>
                <a:latin typeface="Calibri" panose="020F0502020204030204"/>
              </a:rPr>
              <a:t>www.Tracuz.com</a:t>
            </a:r>
            <a:endParaRPr lang="en-IN" sz="700" b="0" strike="noStrike" spc="-1">
              <a:latin typeface="Times New Roman" panose="02020603050405020304"/>
            </a:endParaRPr>
          </a:p>
        </p:txBody>
      </p:sp>
      <p:sp>
        <p:nvSpPr>
          <p:cNvPr id="99" name="CustomShape 2"/>
          <p:cNvSpPr/>
          <p:nvPr/>
        </p:nvSpPr>
        <p:spPr>
          <a:xfrm>
            <a:off x="-79375" y="335280"/>
            <a:ext cx="5118100" cy="396240"/>
          </a:xfrm>
          <a:prstGeom prst="rect">
            <a:avLst/>
          </a:prstGeom>
          <a:noFill/>
          <a:ln>
            <a:noFill/>
          </a:ln>
        </p:spPr>
        <p:style>
          <a:lnRef idx="0">
            <a:srgbClr val="FFFFFF"/>
          </a:lnRef>
          <a:fillRef idx="0">
            <a:srgbClr val="FFFFFF"/>
          </a:fillRef>
          <a:effectRef idx="0">
            <a:srgbClr val="FFFFFF"/>
          </a:effectRef>
          <a:fontRef idx="minor"/>
        </p:style>
        <p:txBody>
          <a:bodyPr wrap="square" lIns="90000" tIns="45000" rIns="90000" bIns="45000">
            <a:spAutoFit/>
          </a:bodyPr>
          <a:p>
            <a:pPr algn="ctr">
              <a:lnSpc>
                <a:spcPct val="100000"/>
              </a:lnSpc>
            </a:pPr>
            <a:r>
              <a:rPr lang="en-IN" sz="2000" b="1" i="1" strike="noStrike" spc="-1">
                <a:solidFill>
                  <a:srgbClr val="000000"/>
                </a:solidFill>
                <a:latin typeface="Rockwell" panose="02060603020205020403" charset="0"/>
                <a:cs typeface="Rockwell" panose="02060603020205020403" charset="0"/>
              </a:rPr>
              <a:t>FEATURES</a:t>
            </a:r>
            <a:endParaRPr lang="en-IN" sz="2000" b="1" i="1" strike="noStrike" spc="-1">
              <a:solidFill>
                <a:srgbClr val="000000"/>
              </a:solidFill>
              <a:latin typeface="Rockwell" panose="02060603020205020403" charset="0"/>
              <a:cs typeface="Rockwell" panose="02060603020205020403" charset="0"/>
            </a:endParaRPr>
          </a:p>
        </p:txBody>
      </p:sp>
      <p:sp>
        <p:nvSpPr>
          <p:cNvPr id="100" name="CustomShape 3"/>
          <p:cNvSpPr/>
          <p:nvPr/>
        </p:nvSpPr>
        <p:spPr>
          <a:xfrm>
            <a:off x="278640" y="735120"/>
            <a:ext cx="4795920" cy="5610860"/>
          </a:xfrm>
          <a:prstGeom prst="rect">
            <a:avLst/>
          </a:prstGeom>
          <a:noFill/>
          <a:ln>
            <a:solidFill>
              <a:srgbClr val="FF0000"/>
            </a:solidFill>
          </a:ln>
        </p:spPr>
        <p:style>
          <a:lnRef idx="0">
            <a:srgbClr val="FFFFFF"/>
          </a:lnRef>
          <a:fillRef idx="0">
            <a:srgbClr val="FFFFFF"/>
          </a:fillRef>
          <a:effectRef idx="0">
            <a:srgbClr val="FFFFFF"/>
          </a:effectRef>
          <a:fontRef idx="minor"/>
        </p:style>
        <p:txBody>
          <a:bodyPr wrap="square" lIns="90000" tIns="45000" rIns="90000" bIns="45000">
            <a:spAutoFit/>
          </a:bodyPr>
          <a:p>
            <a:pPr algn="just">
              <a:lnSpc>
                <a:spcPct val="100000"/>
              </a:lnSpc>
              <a:spcBef>
                <a:spcPts val="1300"/>
              </a:spcBef>
              <a:spcAft>
                <a:spcPts val="1300"/>
              </a:spcAft>
            </a:pPr>
            <a:r>
              <a:rPr lang="en-IN" sz="1200" b="1" strike="noStrike" spc="-1">
                <a:solidFill>
                  <a:srgbClr val="000000"/>
                </a:solidFill>
                <a:latin typeface="Calibri" panose="020F0502020204030204" charset="0"/>
                <a:cs typeface="Calibri" panose="020F0502020204030204" charset="0"/>
              </a:rPr>
              <a:t>Inner Illumination: </a:t>
            </a:r>
            <a:r>
              <a:rPr lang="en-IN" sz="1200" b="0" strike="noStrike" spc="-1">
                <a:solidFill>
                  <a:srgbClr val="000000"/>
                </a:solidFill>
                <a:latin typeface="Calibri" panose="020F0502020204030204" charset="0"/>
                <a:cs typeface="Calibri" panose="020F0502020204030204" charset="0"/>
              </a:rPr>
              <a:t>There are LEDs placed inside the bag which illuminates in the dark when the zip is opened. It lights up for 15 seconds after which it shuts down. It can be manually turned ON or OFF anytime using the button on the handle or the mobile application</a:t>
            </a:r>
            <a:br>
              <a:rPr lang="en-IN" sz="1200" b="0" strike="noStrike" spc="-1">
                <a:solidFill>
                  <a:srgbClr val="000000"/>
                </a:solidFill>
                <a:latin typeface="Calibri" panose="020F0502020204030204" charset="0"/>
                <a:cs typeface="Calibri" panose="020F0502020204030204" charset="0"/>
              </a:rPr>
            </a:br>
            <a:br>
              <a:rPr lang="en-IN" sz="1200" b="0" strike="noStrike" spc="-1">
                <a:solidFill>
                  <a:srgbClr val="000000"/>
                </a:solidFill>
                <a:latin typeface="Calibri" panose="020F0502020204030204" charset="0"/>
                <a:cs typeface="Calibri" panose="020F0502020204030204" charset="0"/>
              </a:rPr>
            </a:br>
            <a:r>
              <a:rPr lang="en-IN" sz="1200" b="1" strike="noStrike" spc="-1">
                <a:solidFill>
                  <a:srgbClr val="000000"/>
                </a:solidFill>
                <a:latin typeface="Calibri" panose="020F0502020204030204" charset="0"/>
                <a:cs typeface="Calibri" panose="020F0502020204030204" charset="0"/>
              </a:rPr>
              <a:t>Deep Sleep:  </a:t>
            </a:r>
            <a:r>
              <a:rPr lang="en-IN" sz="1200" b="0" strike="noStrike" spc="-1">
                <a:solidFill>
                  <a:srgbClr val="000000"/>
                </a:solidFill>
                <a:latin typeface="Calibri" panose="020F0502020204030204" charset="0"/>
                <a:cs typeface="Calibri" panose="020F0502020204030204" charset="0"/>
              </a:rPr>
              <a:t>It will help to save power by turning off all the other functionalities like sensors, front matrix LEDs and other LEDs. It can be triggered using both button on the handle or mobile application</a:t>
            </a:r>
            <a:br>
              <a:rPr lang="en-IN" sz="1200" b="0" strike="noStrike" spc="-1">
                <a:solidFill>
                  <a:srgbClr val="000000"/>
                </a:solidFill>
                <a:latin typeface="Calibri" panose="020F0502020204030204" charset="0"/>
                <a:cs typeface="Calibri" panose="020F0502020204030204" charset="0"/>
              </a:rPr>
            </a:br>
            <a:br>
              <a:rPr lang="en-IN" sz="1200" b="0" strike="noStrike" spc="-1">
                <a:solidFill>
                  <a:srgbClr val="000000"/>
                </a:solidFill>
                <a:latin typeface="Calibri" panose="020F0502020204030204" charset="0"/>
                <a:cs typeface="Calibri" panose="020F0502020204030204" charset="0"/>
              </a:rPr>
            </a:br>
            <a:r>
              <a:rPr lang="en-IN" sz="1200" b="1" strike="noStrike" spc="-1">
                <a:solidFill>
                  <a:srgbClr val="000000"/>
                </a:solidFill>
                <a:latin typeface="Calibri" panose="020F0502020204030204" charset="0"/>
                <a:cs typeface="Calibri" panose="020F0502020204030204" charset="0"/>
              </a:rPr>
              <a:t>Predefined Animation:  </a:t>
            </a:r>
            <a:r>
              <a:rPr lang="en-IN" sz="1200" b="0" strike="noStrike" spc="-1">
                <a:solidFill>
                  <a:srgbClr val="000000"/>
                </a:solidFill>
                <a:latin typeface="Calibri" panose="020F0502020204030204" charset="0"/>
                <a:cs typeface="Calibri" panose="020F0502020204030204" charset="0"/>
              </a:rPr>
              <a:t>There are set of 25 predefined animations which can be displayed on the 8*8 LED Matrix display. Changing the Predefined animation can be done through the button on the handle or mobile app</a:t>
            </a:r>
            <a:br>
              <a:rPr lang="en-IN" sz="1200" b="0" strike="noStrike" spc="-1">
                <a:solidFill>
                  <a:srgbClr val="000000"/>
                </a:solidFill>
                <a:latin typeface="Calibri" panose="020F0502020204030204" charset="0"/>
                <a:cs typeface="Calibri" panose="020F0502020204030204" charset="0"/>
              </a:rPr>
            </a:br>
            <a:br>
              <a:rPr lang="en-IN" sz="1200" b="0" strike="noStrike" spc="-1">
                <a:solidFill>
                  <a:srgbClr val="000000"/>
                </a:solidFill>
                <a:latin typeface="Calibri" panose="020F0502020204030204" charset="0"/>
                <a:cs typeface="Calibri" panose="020F0502020204030204" charset="0"/>
              </a:rPr>
            </a:br>
            <a:r>
              <a:rPr lang="en-IN" sz="1200" b="1" strike="noStrike" spc="-1">
                <a:solidFill>
                  <a:srgbClr val="000000"/>
                </a:solidFill>
                <a:latin typeface="Calibri" panose="020F0502020204030204" charset="0"/>
                <a:cs typeface="Calibri" panose="020F0502020204030204" charset="0"/>
              </a:rPr>
              <a:t>Custom Text Display:  </a:t>
            </a:r>
            <a:r>
              <a:rPr lang="en-IN" sz="1200" b="0" strike="noStrike" spc="-1">
                <a:solidFill>
                  <a:srgbClr val="000000"/>
                </a:solidFill>
                <a:latin typeface="Calibri" panose="020F0502020204030204" charset="0"/>
                <a:cs typeface="Calibri" panose="020F0502020204030204" charset="0"/>
              </a:rPr>
              <a:t>The rolling text can be sent through the mobile app which will get displayed on the 8*8 LED Matrix on the front of the bag</a:t>
            </a:r>
            <a:br>
              <a:rPr lang="en-IN" sz="1200" b="0" strike="noStrike" spc="-1">
                <a:solidFill>
                  <a:srgbClr val="000000"/>
                </a:solidFill>
                <a:latin typeface="Calibri" panose="020F0502020204030204" charset="0"/>
                <a:cs typeface="Calibri" panose="020F0502020204030204" charset="0"/>
              </a:rPr>
            </a:br>
            <a:br>
              <a:rPr lang="en-IN" sz="1200" b="0" strike="noStrike" spc="-1">
                <a:solidFill>
                  <a:srgbClr val="000000"/>
                </a:solidFill>
                <a:latin typeface="Calibri" panose="020F0502020204030204" charset="0"/>
                <a:cs typeface="Calibri" panose="020F0502020204030204" charset="0"/>
              </a:rPr>
            </a:br>
            <a:r>
              <a:rPr lang="en-IN" sz="1200" b="1" strike="noStrike" spc="-1">
                <a:solidFill>
                  <a:srgbClr val="000000"/>
                </a:solidFill>
                <a:latin typeface="Calibri" panose="020F0502020204030204" charset="0"/>
                <a:cs typeface="Calibri" panose="020F0502020204030204" charset="0"/>
              </a:rPr>
              <a:t>Secure Mode:  </a:t>
            </a:r>
            <a:r>
              <a:rPr lang="en-IN" sz="1200" b="0" strike="noStrike" spc="-1">
                <a:solidFill>
                  <a:srgbClr val="000000"/>
                </a:solidFill>
                <a:latin typeface="Calibri" panose="020F0502020204030204" charset="0"/>
                <a:cs typeface="Calibri" panose="020F0502020204030204" charset="0"/>
              </a:rPr>
              <a:t>It is a virtual lock for the bag. In secure mode, the zipper state is checked continuously to detect any disruption in the previous state. Bag can alert its owner if someone tries to take the bag which is kept unattended.</a:t>
            </a:r>
            <a:endParaRPr lang="en-IN" sz="1200" b="0" strike="noStrike" spc="-1">
              <a:latin typeface="Calibri" panose="020F0502020204030204" charset="0"/>
              <a:cs typeface="Calibri" panose="020F0502020204030204" charset="0"/>
            </a:endParaRPr>
          </a:p>
          <a:p>
            <a:pPr algn="just">
              <a:lnSpc>
                <a:spcPct val="100000"/>
              </a:lnSpc>
            </a:pPr>
            <a:r>
              <a:rPr lang="en-IN" sz="1200" b="1" strike="noStrike" spc="-1">
                <a:solidFill>
                  <a:srgbClr val="000000"/>
                </a:solidFill>
                <a:latin typeface="Calibri" panose="020F0502020204030204" charset="0"/>
                <a:cs typeface="Calibri" panose="020F0502020204030204" charset="0"/>
              </a:rPr>
              <a:t>Silent Mode:  </a:t>
            </a:r>
            <a:r>
              <a:rPr lang="en-IN" sz="1200" strike="noStrike" spc="-1">
                <a:solidFill>
                  <a:srgbClr val="000000"/>
                </a:solidFill>
                <a:latin typeface="Calibri" panose="020F0502020204030204" charset="0"/>
                <a:cs typeface="Calibri" panose="020F0502020204030204" charset="0"/>
              </a:rPr>
              <a:t>It</a:t>
            </a:r>
            <a:r>
              <a:rPr lang="en-IN" sz="1200" b="0" strike="noStrike" spc="-1">
                <a:solidFill>
                  <a:srgbClr val="000000"/>
                </a:solidFill>
                <a:latin typeface="Calibri" panose="020F0502020204030204" charset="0"/>
                <a:cs typeface="Calibri" panose="020F0502020204030204" charset="0"/>
              </a:rPr>
              <a:t> turns off all the audio notifications by keeping haptic notifications on</a:t>
            </a:r>
            <a:endParaRPr lang="en-IN" sz="1200" b="0" strike="noStrike" spc="-1">
              <a:latin typeface="Calibri" panose="020F0502020204030204" charset="0"/>
              <a:cs typeface="Calibri" panose="020F0502020204030204" charset="0"/>
            </a:endParaRPr>
          </a:p>
          <a:p>
            <a:pPr algn="just">
              <a:lnSpc>
                <a:spcPct val="100000"/>
              </a:lnSpc>
            </a:pPr>
            <a:endParaRPr lang="en-IN" sz="1200" b="0" strike="noStrike" spc="-1">
              <a:latin typeface="Calibri" panose="020F0502020204030204" charset="0"/>
              <a:cs typeface="Calibri" panose="020F0502020204030204" charset="0"/>
            </a:endParaRPr>
          </a:p>
          <a:p>
            <a:pPr algn="just">
              <a:lnSpc>
                <a:spcPct val="100000"/>
              </a:lnSpc>
            </a:pPr>
            <a:r>
              <a:rPr lang="en-IN" sz="1200" b="1" strike="noStrike" spc="-1">
                <a:solidFill>
                  <a:srgbClr val="000000"/>
                </a:solidFill>
                <a:latin typeface="Calibri" panose="020F0502020204030204" charset="0"/>
                <a:cs typeface="Calibri" panose="020F0502020204030204" charset="0"/>
              </a:rPr>
              <a:t>Ride Mode:  </a:t>
            </a:r>
            <a:r>
              <a:rPr lang="en-IN" sz="1200" b="0" strike="noStrike" spc="-1">
                <a:solidFill>
                  <a:srgbClr val="000000"/>
                </a:solidFill>
                <a:latin typeface="Calibri" panose="020F0502020204030204" charset="0"/>
                <a:cs typeface="Calibri" panose="020F0502020204030204" charset="0"/>
              </a:rPr>
              <a:t>It enables to start navigation by visual as well as haptic notification. It can be manually controlled using the buttons on the strap</a:t>
            </a:r>
            <a:endParaRPr lang="en-IN" sz="1200" b="0" strike="noStrike" spc="-1">
              <a:latin typeface="Calibri" panose="020F0502020204030204" charset="0"/>
              <a:cs typeface="Calibri" panose="020F0502020204030204" charset="0"/>
            </a:endParaRPr>
          </a:p>
          <a:p>
            <a:pPr algn="just">
              <a:lnSpc>
                <a:spcPct val="100000"/>
              </a:lnSpc>
            </a:pPr>
            <a:endParaRPr lang="en-IN" sz="1200" b="0" strike="noStrike" spc="-1">
              <a:latin typeface="Calibri" panose="020F0502020204030204" charset="0"/>
              <a:cs typeface="Calibri" panose="020F0502020204030204" charset="0"/>
            </a:endParaRPr>
          </a:p>
          <a:p>
            <a:pPr algn="just">
              <a:lnSpc>
                <a:spcPct val="100000"/>
              </a:lnSpc>
            </a:pPr>
            <a:r>
              <a:rPr lang="en-IN" sz="1200" b="1" strike="noStrike" spc="-1">
                <a:solidFill>
                  <a:srgbClr val="000000"/>
                </a:solidFill>
                <a:latin typeface="Calibri" panose="020F0502020204030204" charset="0"/>
                <a:cs typeface="Calibri" panose="020F0502020204030204" charset="0"/>
              </a:rPr>
              <a:t>Beacon Tracking:  </a:t>
            </a:r>
            <a:r>
              <a:rPr lang="en-IN" sz="1200" b="0" strike="noStrike" spc="-1">
                <a:solidFill>
                  <a:srgbClr val="000000"/>
                </a:solidFill>
                <a:latin typeface="Calibri" panose="020F0502020204030204" charset="0"/>
                <a:cs typeface="Calibri" panose="020F0502020204030204" charset="0"/>
              </a:rPr>
              <a:t>It can be added to valuable items like wallet, house keys, laptop, etc. to enable their tracking. The bag will notify the user if there is any missing item</a:t>
            </a:r>
            <a:endParaRPr lang="en-IN" sz="1200" b="0" strike="noStrike" spc="-1">
              <a:latin typeface="Calibri" panose="020F0502020204030204" charset="0"/>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Picture 3"/>
          <p:cNvPicPr/>
          <p:nvPr/>
        </p:nvPicPr>
        <p:blipFill>
          <a:blip r:embed="rId1"/>
          <a:stretch>
            <a:fillRect/>
          </a:stretch>
        </p:blipFill>
        <p:spPr>
          <a:xfrm>
            <a:off x="1306119" y="947943"/>
            <a:ext cx="2268351" cy="1399847"/>
          </a:xfrm>
          <a:prstGeom prst="rect">
            <a:avLst/>
          </a:prstGeom>
          <a:ln>
            <a:noFill/>
          </a:ln>
        </p:spPr>
      </p:pic>
      <p:sp>
        <p:nvSpPr>
          <p:cNvPr id="77" name="CustomShape 1"/>
          <p:cNvSpPr/>
          <p:nvPr/>
        </p:nvSpPr>
        <p:spPr>
          <a:xfrm flipH="1" flipV="1">
            <a:off x="936303" y="694053"/>
            <a:ext cx="1377454" cy="713939"/>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ot"/>
            <a:round/>
            <a:tailEnd type="triangle" w="med" len="med"/>
          </a:ln>
        </p:spPr>
        <p:style>
          <a:lnRef idx="1">
            <a:schemeClr val="accent1"/>
          </a:lnRef>
          <a:fillRef idx="0">
            <a:schemeClr val="accent1"/>
          </a:fillRef>
          <a:effectRef idx="0">
            <a:schemeClr val="accent1"/>
          </a:effectRef>
          <a:fontRef idx="minor"/>
        </p:style>
      </p:sp>
      <p:sp>
        <p:nvSpPr>
          <p:cNvPr id="78" name="CustomShape 2"/>
          <p:cNvSpPr/>
          <p:nvPr/>
        </p:nvSpPr>
        <p:spPr>
          <a:xfrm>
            <a:off x="182570" y="212766"/>
            <a:ext cx="753246" cy="643890"/>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Me Once to turn the Secure mode ON </a:t>
            </a:r>
            <a:endParaRPr lang="en-IN" sz="785" b="0" strike="noStrike" spc="-1">
              <a:latin typeface="Arial" panose="020B0604020202020204"/>
            </a:endParaRPr>
          </a:p>
          <a:p>
            <a:pPr>
              <a:lnSpc>
                <a:spcPct val="100000"/>
              </a:lnSpc>
            </a:pPr>
            <a:endParaRPr lang="en-IN" sz="785" b="0" strike="noStrike" spc="-1">
              <a:latin typeface="Arial" panose="020B0604020202020204"/>
            </a:endParaRPr>
          </a:p>
        </p:txBody>
      </p:sp>
      <p:sp>
        <p:nvSpPr>
          <p:cNvPr id="79" name="CustomShape 3"/>
          <p:cNvSpPr/>
          <p:nvPr/>
        </p:nvSpPr>
        <p:spPr>
          <a:xfrm flipH="1" flipV="1">
            <a:off x="935988" y="1407954"/>
            <a:ext cx="1389825" cy="114631"/>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ash"/>
            <a:round/>
            <a:tailEnd type="triangle" w="med" len="med"/>
          </a:ln>
        </p:spPr>
        <p:style>
          <a:lnRef idx="1">
            <a:schemeClr val="accent1"/>
          </a:lnRef>
          <a:fillRef idx="0">
            <a:schemeClr val="accent1"/>
          </a:fillRef>
          <a:effectRef idx="0">
            <a:schemeClr val="accent1"/>
          </a:effectRef>
          <a:fontRef idx="minor"/>
        </p:style>
      </p:sp>
      <p:sp>
        <p:nvSpPr>
          <p:cNvPr id="80" name="CustomShape 4"/>
          <p:cNvSpPr/>
          <p:nvPr/>
        </p:nvSpPr>
        <p:spPr>
          <a:xfrm>
            <a:off x="183108" y="1074754"/>
            <a:ext cx="745259" cy="522605"/>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Me for 1.5 seconds to Disable Secure mode</a:t>
            </a:r>
            <a:endParaRPr lang="en-IN" sz="785" b="0" strike="noStrike" spc="-1">
              <a:latin typeface="Arial" panose="020B0604020202020204"/>
            </a:endParaRPr>
          </a:p>
        </p:txBody>
      </p:sp>
      <p:sp>
        <p:nvSpPr>
          <p:cNvPr id="81" name="CustomShape 5"/>
          <p:cNvSpPr/>
          <p:nvPr/>
        </p:nvSpPr>
        <p:spPr>
          <a:xfrm flipH="1">
            <a:off x="935990" y="1597660"/>
            <a:ext cx="1363345" cy="354330"/>
          </a:xfrm>
          <a:custGeom>
            <a:avLst/>
            <a:gdLst/>
            <a:ahLst/>
            <a:cxnLst/>
            <a:rect l="l" t="t" r="r" b="b"/>
            <a:pathLst>
              <a:path w="21600" h="21600">
                <a:moveTo>
                  <a:pt x="0" y="0"/>
                </a:moveTo>
                <a:lnTo>
                  <a:pt x="21600" y="21600"/>
                </a:lnTo>
              </a:path>
            </a:pathLst>
          </a:custGeom>
          <a:noFill/>
          <a:ln w="28440">
            <a:solidFill>
              <a:schemeClr val="accent1">
                <a:shade val="50000"/>
              </a:schemeClr>
            </a:solidFill>
            <a:prstDash val="dash"/>
            <a:round/>
            <a:tailEnd type="triangle" w="med" len="med"/>
          </a:ln>
        </p:spPr>
        <p:style>
          <a:lnRef idx="1">
            <a:schemeClr val="accent1"/>
          </a:lnRef>
          <a:fillRef idx="0">
            <a:schemeClr val="accent1"/>
          </a:fillRef>
          <a:effectRef idx="0">
            <a:schemeClr val="accent1"/>
          </a:effectRef>
          <a:fontRef idx="minor"/>
        </p:style>
      </p:sp>
      <p:sp>
        <p:nvSpPr>
          <p:cNvPr id="82" name="CustomShape 6"/>
          <p:cNvSpPr/>
          <p:nvPr/>
        </p:nvSpPr>
        <p:spPr>
          <a:xfrm>
            <a:off x="117156" y="1828762"/>
            <a:ext cx="811658" cy="635796"/>
          </a:xfrm>
          <a:prstGeom prst="roundRect">
            <a:avLst>
              <a:gd name="adj" fmla="val 16667"/>
            </a:avLst>
          </a:prstGeom>
          <a:ln>
            <a:round/>
          </a:ln>
        </p:spPr>
        <p:style>
          <a:lnRef idx="2">
            <a:schemeClr val="accent1">
              <a:shade val="50000"/>
            </a:schemeClr>
          </a:lnRef>
          <a:fillRef idx="1">
            <a:schemeClr val="accent1"/>
          </a:fillRef>
          <a:effectRef idx="0">
            <a:schemeClr val="accent1"/>
          </a:effectRef>
          <a:fontRef idx="minor"/>
        </p:style>
      </p:sp>
      <p:sp>
        <p:nvSpPr>
          <p:cNvPr id="83" name="CustomShape 7"/>
          <p:cNvSpPr/>
          <p:nvPr/>
        </p:nvSpPr>
        <p:spPr>
          <a:xfrm>
            <a:off x="158646" y="1951952"/>
            <a:ext cx="769532" cy="643890"/>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Here for 3 Seconds to Let Me Sleep.</a:t>
            </a:r>
            <a:endParaRPr lang="en-IN" sz="785" b="0" strike="noStrike" spc="-1">
              <a:latin typeface="Arial" panose="020B0604020202020204"/>
            </a:endParaRPr>
          </a:p>
          <a:p>
            <a:pPr>
              <a:lnSpc>
                <a:spcPct val="100000"/>
              </a:lnSpc>
            </a:pPr>
            <a:endParaRPr lang="en-IN" sz="785" b="0" strike="noStrike" spc="-1">
              <a:latin typeface="Arial" panose="020B0604020202020204"/>
            </a:endParaRPr>
          </a:p>
          <a:p>
            <a:pPr>
              <a:lnSpc>
                <a:spcPct val="100000"/>
              </a:lnSpc>
            </a:pPr>
            <a:endParaRPr lang="en-IN" sz="785" b="0" strike="noStrike" spc="-1">
              <a:latin typeface="Arial" panose="020B0604020202020204"/>
            </a:endParaRPr>
          </a:p>
        </p:txBody>
      </p:sp>
      <p:sp>
        <p:nvSpPr>
          <p:cNvPr id="84" name="CustomShape 8"/>
          <p:cNvSpPr/>
          <p:nvPr/>
        </p:nvSpPr>
        <p:spPr>
          <a:xfrm flipH="1">
            <a:off x="2182485" y="1407990"/>
            <a:ext cx="514744" cy="1223672"/>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ot"/>
            <a:round/>
            <a:tailEnd type="triangle" w="med" len="med"/>
          </a:ln>
        </p:spPr>
        <p:style>
          <a:lnRef idx="1">
            <a:schemeClr val="accent1"/>
          </a:lnRef>
          <a:fillRef idx="0">
            <a:schemeClr val="accent1"/>
          </a:fillRef>
          <a:effectRef idx="0">
            <a:schemeClr val="accent1"/>
          </a:effectRef>
          <a:fontRef idx="minor"/>
        </p:style>
      </p:sp>
      <p:sp>
        <p:nvSpPr>
          <p:cNvPr id="85" name="CustomShape 9"/>
          <p:cNvSpPr/>
          <p:nvPr/>
        </p:nvSpPr>
        <p:spPr>
          <a:xfrm>
            <a:off x="2714191" y="1407857"/>
            <a:ext cx="860674" cy="1057363"/>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ash"/>
            <a:round/>
            <a:tailEnd type="triangle" w="med" len="med"/>
          </a:ln>
        </p:spPr>
        <p:style>
          <a:lnRef idx="1">
            <a:schemeClr val="accent1"/>
          </a:lnRef>
          <a:fillRef idx="0">
            <a:schemeClr val="accent1"/>
          </a:fillRef>
          <a:effectRef idx="0">
            <a:schemeClr val="accent1"/>
          </a:effectRef>
          <a:fontRef idx="minor"/>
        </p:style>
      </p:sp>
      <p:sp>
        <p:nvSpPr>
          <p:cNvPr id="86" name="CustomShape 10"/>
          <p:cNvSpPr/>
          <p:nvPr/>
        </p:nvSpPr>
        <p:spPr>
          <a:xfrm>
            <a:off x="4022733" y="533525"/>
            <a:ext cx="898414" cy="643890"/>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Me once to illuminate the Inner LED.</a:t>
            </a:r>
            <a:endParaRPr lang="en-IN" sz="785" b="0" strike="noStrike" spc="-1">
              <a:latin typeface="Arial" panose="020B0604020202020204"/>
            </a:endParaRPr>
          </a:p>
          <a:p>
            <a:pPr>
              <a:lnSpc>
                <a:spcPct val="100000"/>
              </a:lnSpc>
            </a:pPr>
            <a:r>
              <a:rPr lang="en-IN" sz="785" b="0" strike="noStrike" spc="-1">
                <a:solidFill>
                  <a:srgbClr val="000000"/>
                </a:solidFill>
                <a:latin typeface="Calibri" panose="020F0502020204030204"/>
                <a:ea typeface="DejaVu Sans"/>
              </a:rPr>
              <a:t>Press me again to switch OFF the LED </a:t>
            </a:r>
            <a:endParaRPr lang="en-IN" sz="785" b="0" strike="noStrike" spc="-1">
              <a:latin typeface="Arial" panose="020B0604020202020204"/>
            </a:endParaRPr>
          </a:p>
        </p:txBody>
      </p:sp>
      <p:sp>
        <p:nvSpPr>
          <p:cNvPr id="87" name="CustomShape 11"/>
          <p:cNvSpPr/>
          <p:nvPr/>
        </p:nvSpPr>
        <p:spPr>
          <a:xfrm>
            <a:off x="3881755" y="1307989"/>
            <a:ext cx="1370876" cy="643890"/>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Me for 1.5 seconds and I will allow You to charge Your Power Bank without getting it Out of Me with Our Special Converter</a:t>
            </a:r>
            <a:endParaRPr lang="en-IN" sz="785" b="0" strike="noStrike" spc="-1">
              <a:latin typeface="Arial" panose="020B0604020202020204"/>
            </a:endParaRPr>
          </a:p>
        </p:txBody>
      </p:sp>
      <p:sp>
        <p:nvSpPr>
          <p:cNvPr id="88" name="CustomShape 12"/>
          <p:cNvSpPr/>
          <p:nvPr/>
        </p:nvSpPr>
        <p:spPr>
          <a:xfrm flipV="1">
            <a:off x="2875780" y="947980"/>
            <a:ext cx="1005685" cy="360180"/>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ot"/>
            <a:round/>
            <a:tailEnd type="triangle" w="med" len="med"/>
          </a:ln>
        </p:spPr>
        <p:style>
          <a:lnRef idx="1">
            <a:schemeClr val="accent1"/>
          </a:lnRef>
          <a:fillRef idx="0">
            <a:schemeClr val="accent1"/>
          </a:fillRef>
          <a:effectRef idx="0">
            <a:schemeClr val="accent1"/>
          </a:effectRef>
          <a:fontRef idx="minor"/>
        </p:style>
      </p:sp>
      <p:sp>
        <p:nvSpPr>
          <p:cNvPr id="89" name="CustomShape 13"/>
          <p:cNvSpPr/>
          <p:nvPr/>
        </p:nvSpPr>
        <p:spPr>
          <a:xfrm>
            <a:off x="2875998" y="1407609"/>
            <a:ext cx="947587" cy="189956"/>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ash"/>
            <a:round/>
            <a:tailEnd type="triangle" w="med" len="med"/>
          </a:ln>
        </p:spPr>
        <p:style>
          <a:lnRef idx="1">
            <a:schemeClr val="accent1"/>
          </a:lnRef>
          <a:fillRef idx="0">
            <a:schemeClr val="accent1"/>
          </a:fillRef>
          <a:effectRef idx="0">
            <a:schemeClr val="accent1"/>
          </a:effectRef>
          <a:fontRef idx="minor"/>
        </p:style>
      </p:sp>
      <p:sp>
        <p:nvSpPr>
          <p:cNvPr id="90" name="CustomShape 14"/>
          <p:cNvSpPr/>
          <p:nvPr/>
        </p:nvSpPr>
        <p:spPr>
          <a:xfrm>
            <a:off x="1550488" y="2631633"/>
            <a:ext cx="1047654" cy="522605"/>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Me Once to Toggle Between Pre-defined Animations </a:t>
            </a:r>
            <a:endParaRPr lang="en-IN" sz="785" b="0" strike="noStrike" spc="-1">
              <a:latin typeface="Arial" panose="020B0604020202020204"/>
            </a:endParaRPr>
          </a:p>
          <a:p>
            <a:pPr>
              <a:lnSpc>
                <a:spcPct val="100000"/>
              </a:lnSpc>
            </a:pPr>
            <a:endParaRPr lang="en-IN" sz="785" b="0" strike="noStrike" spc="-1">
              <a:latin typeface="Arial" panose="020B0604020202020204"/>
            </a:endParaRPr>
          </a:p>
        </p:txBody>
      </p:sp>
      <p:sp>
        <p:nvSpPr>
          <p:cNvPr id="91" name="CustomShape 15"/>
          <p:cNvSpPr/>
          <p:nvPr/>
        </p:nvSpPr>
        <p:spPr>
          <a:xfrm>
            <a:off x="3284990" y="2464775"/>
            <a:ext cx="884477" cy="401320"/>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Me for 1.5 seconds enable Silent Mode</a:t>
            </a:r>
            <a:endParaRPr lang="en-IN" sz="785" b="0" strike="noStrike" spc="-1">
              <a:latin typeface="Arial" panose="020B0604020202020204"/>
            </a:endParaRPr>
          </a:p>
        </p:txBody>
      </p:sp>
      <p:pic>
        <p:nvPicPr>
          <p:cNvPr id="92" name="Content Placeholder 5"/>
          <p:cNvPicPr/>
          <p:nvPr/>
        </p:nvPicPr>
        <p:blipFill>
          <a:blip r:embed="rId2"/>
          <a:stretch>
            <a:fillRect/>
          </a:stretch>
        </p:blipFill>
        <p:spPr>
          <a:xfrm>
            <a:off x="1866524" y="4256458"/>
            <a:ext cx="1571168" cy="2527681"/>
          </a:xfrm>
          <a:prstGeom prst="rect">
            <a:avLst/>
          </a:prstGeom>
          <a:ln>
            <a:noFill/>
          </a:ln>
        </p:spPr>
      </p:pic>
      <p:sp>
        <p:nvSpPr>
          <p:cNvPr id="93" name="CustomShape 1"/>
          <p:cNvSpPr/>
          <p:nvPr/>
        </p:nvSpPr>
        <p:spPr>
          <a:xfrm flipV="1">
            <a:off x="3093720" y="4896485"/>
            <a:ext cx="668020" cy="523875"/>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ot"/>
            <a:round/>
            <a:tailEnd type="triangle" w="med" len="med"/>
          </a:ln>
          <a:effectLst>
            <a:outerShdw blurRad="40000" dist="20160" dir="5400000" rotWithShape="0">
              <a:srgbClr val="000000">
                <a:alpha val="38000"/>
              </a:srgbClr>
            </a:outerShdw>
          </a:effectLst>
        </p:spPr>
        <p:style>
          <a:lnRef idx="2">
            <a:schemeClr val="accent2"/>
          </a:lnRef>
          <a:fillRef idx="0">
            <a:schemeClr val="accent2"/>
          </a:fillRef>
          <a:effectRef idx="1">
            <a:schemeClr val="accent2"/>
          </a:effectRef>
          <a:fontRef idx="minor"/>
        </p:style>
      </p:sp>
      <p:sp>
        <p:nvSpPr>
          <p:cNvPr id="94" name="CustomShape 2"/>
          <p:cNvSpPr/>
          <p:nvPr/>
        </p:nvSpPr>
        <p:spPr>
          <a:xfrm>
            <a:off x="3761498" y="4565116"/>
            <a:ext cx="941636" cy="401320"/>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Me Once to turn the Secure mode ON </a:t>
            </a:r>
            <a:endParaRPr lang="en-IN" sz="785" b="0" strike="noStrike" spc="-1">
              <a:latin typeface="Arial" panose="020B0604020202020204"/>
            </a:endParaRPr>
          </a:p>
        </p:txBody>
      </p:sp>
      <p:sp>
        <p:nvSpPr>
          <p:cNvPr id="95" name="CustomShape 3"/>
          <p:cNvSpPr/>
          <p:nvPr/>
        </p:nvSpPr>
        <p:spPr>
          <a:xfrm>
            <a:off x="3110621" y="5512826"/>
            <a:ext cx="760919" cy="14564"/>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ash"/>
            <a:round/>
            <a:tailEnd type="triangle" w="med" len="med"/>
          </a:ln>
        </p:spPr>
        <p:style>
          <a:lnRef idx="1">
            <a:schemeClr val="accent1"/>
          </a:lnRef>
          <a:fillRef idx="0">
            <a:schemeClr val="accent1"/>
          </a:fillRef>
          <a:effectRef idx="0">
            <a:schemeClr val="accent1"/>
          </a:effectRef>
          <a:fontRef idx="minor"/>
        </p:style>
      </p:sp>
      <p:sp>
        <p:nvSpPr>
          <p:cNvPr id="96" name="CustomShape 4"/>
          <p:cNvSpPr/>
          <p:nvPr/>
        </p:nvSpPr>
        <p:spPr>
          <a:xfrm>
            <a:off x="3871532" y="5136126"/>
            <a:ext cx="966222" cy="522605"/>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Me for 1.5 seconds to turn On/OFF the Silent Mode</a:t>
            </a:r>
            <a:endParaRPr lang="en-IN" sz="785" b="0" strike="noStrike" spc="-1">
              <a:latin typeface="Arial" panose="020B0604020202020204"/>
            </a:endParaRPr>
          </a:p>
        </p:txBody>
      </p:sp>
      <p:sp>
        <p:nvSpPr>
          <p:cNvPr id="97" name="CustomShape 5"/>
          <p:cNvSpPr/>
          <p:nvPr/>
        </p:nvSpPr>
        <p:spPr>
          <a:xfrm>
            <a:off x="3084254" y="5552922"/>
            <a:ext cx="767497" cy="438637"/>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ot"/>
            <a:round/>
            <a:tailEnd type="triangle" w="med" len="med"/>
          </a:ln>
        </p:spPr>
        <p:style>
          <a:lnRef idx="1">
            <a:schemeClr val="accent1"/>
          </a:lnRef>
          <a:fillRef idx="0">
            <a:schemeClr val="accent1"/>
          </a:fillRef>
          <a:effectRef idx="0">
            <a:schemeClr val="accent1"/>
          </a:effectRef>
          <a:fontRef idx="minor"/>
        </p:style>
      </p:sp>
      <p:sp>
        <p:nvSpPr>
          <p:cNvPr id="98" name="CustomShape 6"/>
          <p:cNvSpPr/>
          <p:nvPr/>
        </p:nvSpPr>
        <p:spPr>
          <a:xfrm>
            <a:off x="3855268" y="5753007"/>
            <a:ext cx="976871" cy="522605"/>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If you are in the Ride Mode Press Me Once to turn ON/OFF the Left Indicator </a:t>
            </a:r>
            <a:endParaRPr lang="en-IN" sz="785" b="0" strike="noStrike" spc="-1">
              <a:latin typeface="Arial" panose="020B0604020202020204"/>
            </a:endParaRPr>
          </a:p>
        </p:txBody>
      </p:sp>
      <p:sp>
        <p:nvSpPr>
          <p:cNvPr id="100" name="CustomShape 8"/>
          <p:cNvSpPr/>
          <p:nvPr/>
        </p:nvSpPr>
        <p:spPr>
          <a:xfrm>
            <a:off x="340935" y="4141374"/>
            <a:ext cx="1095104" cy="158750"/>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1" strike="noStrike" spc="-1">
                <a:solidFill>
                  <a:srgbClr val="000000"/>
                </a:solidFill>
                <a:latin typeface="Calibri" panose="020F0502020204030204"/>
                <a:ea typeface="DejaVu Sans"/>
              </a:rPr>
              <a:t>RIGHT STRAP BUTTON</a:t>
            </a:r>
            <a:endParaRPr lang="en-IN" sz="785" b="1" strike="noStrike" spc="-1">
              <a:latin typeface="Arial" panose="020B0604020202020204"/>
            </a:endParaRPr>
          </a:p>
        </p:txBody>
      </p:sp>
      <p:sp>
        <p:nvSpPr>
          <p:cNvPr id="104" name="CustomShape 12"/>
          <p:cNvSpPr/>
          <p:nvPr/>
        </p:nvSpPr>
        <p:spPr>
          <a:xfrm>
            <a:off x="587723" y="5753007"/>
            <a:ext cx="927542" cy="643890"/>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If you are in the Ride Mode Press Me Once to turn On/OFF the Right Indicator</a:t>
            </a:r>
            <a:endParaRPr lang="en-IN" sz="785" b="0" strike="noStrike" spc="-1">
              <a:latin typeface="Arial" panose="020B0604020202020204"/>
            </a:endParaRPr>
          </a:p>
        </p:txBody>
      </p:sp>
      <p:sp>
        <p:nvSpPr>
          <p:cNvPr id="106" name="CustomShape 14"/>
          <p:cNvSpPr/>
          <p:nvPr/>
        </p:nvSpPr>
        <p:spPr>
          <a:xfrm>
            <a:off x="3670483" y="4141374"/>
            <a:ext cx="1167766" cy="158750"/>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1" strike="noStrike" spc="-1">
                <a:solidFill>
                  <a:srgbClr val="000000"/>
                </a:solidFill>
                <a:latin typeface="Calibri" panose="020F0502020204030204"/>
                <a:ea typeface="DejaVu Sans"/>
              </a:rPr>
              <a:t>LEFT STRAP BUTTON</a:t>
            </a:r>
            <a:endParaRPr lang="en-IN" sz="785" b="1" strike="noStrike" spc="-1">
              <a:latin typeface="Arial" panose="020B0604020202020204"/>
            </a:endParaRPr>
          </a:p>
        </p:txBody>
      </p:sp>
      <p:sp>
        <p:nvSpPr>
          <p:cNvPr id="2" name="CustomShape 9"/>
          <p:cNvSpPr/>
          <p:nvPr/>
        </p:nvSpPr>
        <p:spPr>
          <a:xfrm flipH="1">
            <a:off x="1490940" y="5559620"/>
            <a:ext cx="806803" cy="432529"/>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ot"/>
            <a:round/>
            <a:tailEnd type="triangle" w="med" len="med"/>
          </a:ln>
        </p:spPr>
        <p:style>
          <a:lnRef idx="1">
            <a:schemeClr val="accent1"/>
          </a:lnRef>
          <a:fillRef idx="0">
            <a:schemeClr val="accent1"/>
          </a:fillRef>
          <a:effectRef idx="0">
            <a:schemeClr val="accent1"/>
          </a:effectRef>
          <a:fontRef idx="minor"/>
        </p:style>
      </p:sp>
      <p:sp>
        <p:nvSpPr>
          <p:cNvPr id="3" name="CustomShape 10"/>
          <p:cNvSpPr/>
          <p:nvPr/>
        </p:nvSpPr>
        <p:spPr>
          <a:xfrm flipH="1" flipV="1">
            <a:off x="1053465" y="5291455"/>
            <a:ext cx="1189990" cy="236220"/>
          </a:xfrm>
          <a:custGeom>
            <a:avLst/>
            <a:gdLst/>
            <a:ahLst/>
            <a:cxnLst/>
            <a:rect l="l" t="t" r="r" b="b"/>
            <a:pathLst>
              <a:path w="21600" h="21600">
                <a:moveTo>
                  <a:pt x="0" y="0"/>
                </a:moveTo>
                <a:lnTo>
                  <a:pt x="21600" y="21600"/>
                </a:lnTo>
              </a:path>
            </a:pathLst>
          </a:custGeom>
          <a:noFill/>
          <a:ln w="28440">
            <a:solidFill>
              <a:schemeClr val="accent1">
                <a:shade val="50000"/>
              </a:schemeClr>
            </a:solidFill>
            <a:prstDash val="sysDash"/>
            <a:round/>
            <a:tailEnd type="triangle" w="med" len="med"/>
          </a:ln>
        </p:spPr>
        <p:style>
          <a:lnRef idx="1">
            <a:schemeClr val="accent1"/>
          </a:lnRef>
          <a:fillRef idx="0">
            <a:schemeClr val="accent1"/>
          </a:fillRef>
          <a:effectRef idx="0">
            <a:schemeClr val="accent1"/>
          </a:effectRef>
          <a:fontRef idx="minor"/>
        </p:style>
      </p:sp>
      <p:sp>
        <p:nvSpPr>
          <p:cNvPr id="4" name="CustomShape 11"/>
          <p:cNvSpPr/>
          <p:nvPr/>
        </p:nvSpPr>
        <p:spPr>
          <a:xfrm>
            <a:off x="281635" y="4966055"/>
            <a:ext cx="931613" cy="522605"/>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Me for 3 Seconds to turn On/OFF the Ride Mode</a:t>
            </a:r>
            <a:endParaRPr lang="en-IN" sz="785" b="0" strike="noStrike" spc="-1">
              <a:latin typeface="Arial" panose="020B0604020202020204"/>
            </a:endParaRPr>
          </a:p>
        </p:txBody>
      </p:sp>
      <p:sp>
        <p:nvSpPr>
          <p:cNvPr id="5" name="Line 13"/>
          <p:cNvSpPr/>
          <p:nvPr/>
        </p:nvSpPr>
        <p:spPr>
          <a:xfrm flipH="1" flipV="1">
            <a:off x="1212850" y="4719955"/>
            <a:ext cx="1022985" cy="700405"/>
          </a:xfrm>
          <a:prstGeom prst="line">
            <a:avLst/>
          </a:prstGeom>
          <a:ln>
            <a:solidFill>
              <a:srgbClr val="3465A4"/>
            </a:solidFill>
            <a:tailEnd type="triangle" w="med" len="med"/>
          </a:ln>
        </p:spPr>
        <p:style>
          <a:lnRef idx="0">
            <a:srgbClr val="FFFFFF"/>
          </a:lnRef>
          <a:fillRef idx="0">
            <a:srgbClr val="FFFFFF"/>
          </a:fillRef>
          <a:effectRef idx="0">
            <a:srgbClr val="FFFFFF"/>
          </a:effectRef>
          <a:fontRef idx="minor"/>
        </p:style>
      </p:sp>
      <p:sp>
        <p:nvSpPr>
          <p:cNvPr id="6" name="CustomShape 15"/>
          <p:cNvSpPr/>
          <p:nvPr/>
        </p:nvSpPr>
        <p:spPr>
          <a:xfrm rot="36600">
            <a:off x="400847" y="4435159"/>
            <a:ext cx="974678" cy="280035"/>
          </a:xfrm>
          <a:prstGeom prst="rect">
            <a:avLst/>
          </a:prstGeom>
          <a:noFill/>
          <a:ln>
            <a:noFill/>
          </a:ln>
        </p:spPr>
        <p:style>
          <a:lnRef idx="0">
            <a:srgbClr val="FFFFFF"/>
          </a:lnRef>
          <a:fillRef idx="0">
            <a:srgbClr val="FFFFFF"/>
          </a:fillRef>
          <a:effectRef idx="0">
            <a:srgbClr val="FFFFFF"/>
          </a:effectRef>
          <a:fontRef idx="minor"/>
        </p:style>
        <p:txBody>
          <a:bodyPr lIns="39150" tIns="19575" rIns="39150" bIns="19575">
            <a:spAutoFit/>
          </a:bodyPr>
          <a:p>
            <a:pPr>
              <a:lnSpc>
                <a:spcPct val="100000"/>
              </a:lnSpc>
            </a:pPr>
            <a:r>
              <a:rPr lang="en-IN" sz="785" b="0" strike="noStrike" spc="-1">
                <a:solidFill>
                  <a:srgbClr val="000000"/>
                </a:solidFill>
                <a:latin typeface="Calibri" panose="020F0502020204030204"/>
                <a:ea typeface="DejaVu Sans"/>
              </a:rPr>
              <a:t>Press once to ON/ OFF the Inner LED</a:t>
            </a:r>
            <a:endParaRPr lang="en-IN" sz="785" b="0" strike="noStrike" spc="-1">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Subtitle 2"/>
          <p:cNvSpPr>
            <a:spLocks noGrp="1"/>
          </p:cNvSpPr>
          <p:nvPr>
            <p:ph type="subTitle"/>
          </p:nvPr>
        </p:nvSpPr>
        <p:spPr>
          <a:xfrm>
            <a:off x="144780" y="93980"/>
            <a:ext cx="4985385" cy="7418070"/>
          </a:xfrm>
        </p:spPr>
        <p:txBody>
          <a:bodyPr/>
          <a:p>
            <a:endParaRPr lang="en-US"/>
          </a:p>
        </p:txBody>
      </p:sp>
      <p:graphicFrame>
        <p:nvGraphicFramePr>
          <p:cNvPr id="4" name="Table 3"/>
          <p:cNvGraphicFramePr/>
          <p:nvPr/>
        </p:nvGraphicFramePr>
        <p:xfrm>
          <a:off x="29845" y="-38100"/>
          <a:ext cx="5238750" cy="7558405"/>
        </p:xfrm>
        <a:graphic>
          <a:graphicData uri="http://schemas.openxmlformats.org/drawingml/2006/table">
            <a:tbl>
              <a:tblPr firstRow="1" bandRow="1">
                <a:effectLst>
                  <a:outerShdw blurRad="596900" dir="5400000" sx="101000" sy="101000" algn="ctr" rotWithShape="0">
                    <a:srgbClr val="000000">
                      <a:alpha val="0"/>
                    </a:srgbClr>
                  </a:outerShdw>
                </a:effectLst>
                <a:tableStyleId>{5C22544A-7EE6-4342-B048-85BDC9FD1C3A}</a:tableStyleId>
              </a:tblPr>
              <a:tblGrid>
                <a:gridCol w="1746250"/>
                <a:gridCol w="1746250"/>
                <a:gridCol w="1746250"/>
              </a:tblGrid>
              <a:tr h="304800">
                <a:tc>
                  <a:txBody>
                    <a:bodyPr/>
                    <a:p>
                      <a:pPr algn="ctr">
                        <a:buNone/>
                      </a:pPr>
                      <a:r>
                        <a:rPr lang="en-US" sz="1400" b="1">
                          <a:solidFill>
                            <a:srgbClr val="FF0000"/>
                          </a:solidFill>
                        </a:rPr>
                        <a:t>Buttons</a:t>
                      </a:r>
                      <a:endParaRPr lang="en-US" sz="1400" b="1">
                        <a:solidFill>
                          <a:srgbClr val="FF0000"/>
                        </a:solidFill>
                      </a:endParaRPr>
                    </a:p>
                  </a:txBody>
                  <a:tcPr anchor="ctr" anchorCtr="0">
                    <a:solidFill>
                      <a:schemeClr val="bg2">
                        <a:lumMod val="60000"/>
                        <a:lumOff val="40000"/>
                      </a:schemeClr>
                    </a:solidFill>
                  </a:tcPr>
                </a:tc>
                <a:tc>
                  <a:txBody>
                    <a:bodyPr/>
                    <a:p>
                      <a:pPr algn="ctr">
                        <a:buNone/>
                      </a:pPr>
                      <a:r>
                        <a:rPr lang="en-US" sz="1400">
                          <a:solidFill>
                            <a:srgbClr val="FF0000"/>
                          </a:solidFill>
                        </a:rPr>
                        <a:t>Timing </a:t>
                      </a:r>
                      <a:r>
                        <a:rPr lang="en-US" sz="1400" b="1">
                          <a:solidFill>
                            <a:srgbClr val="FF0000"/>
                          </a:solidFill>
                        </a:rPr>
                        <a:t>state</a:t>
                      </a:r>
                      <a:endParaRPr lang="en-US" sz="1400" b="1">
                        <a:solidFill>
                          <a:srgbClr val="FF0000"/>
                        </a:solidFill>
                      </a:endParaRPr>
                    </a:p>
                  </a:txBody>
                  <a:tcPr anchor="ctr" anchorCtr="0">
                    <a:solidFill>
                      <a:schemeClr val="bg2">
                        <a:lumMod val="60000"/>
                        <a:lumOff val="40000"/>
                      </a:schemeClr>
                    </a:solidFill>
                  </a:tcPr>
                </a:tc>
                <a:tc>
                  <a:txBody>
                    <a:bodyPr/>
                    <a:p>
                      <a:pPr algn="ctr">
                        <a:buNone/>
                      </a:pPr>
                      <a:r>
                        <a:rPr lang="en-US" sz="1400">
                          <a:solidFill>
                            <a:srgbClr val="FF0000"/>
                          </a:solidFill>
                        </a:rPr>
                        <a:t>Functionality</a:t>
                      </a:r>
                      <a:endParaRPr lang="en-US" sz="1400">
                        <a:solidFill>
                          <a:srgbClr val="FF0000"/>
                        </a:solidFill>
                      </a:endParaRPr>
                    </a:p>
                  </a:txBody>
                  <a:tcPr anchor="ctr" anchorCtr="0">
                    <a:solidFill>
                      <a:schemeClr val="bg2">
                        <a:lumMod val="60000"/>
                        <a:lumOff val="40000"/>
                      </a:schemeClr>
                    </a:solidFill>
                  </a:tcPr>
                </a:tc>
              </a:tr>
              <a:tr h="640080">
                <a:tc>
                  <a:txBody>
                    <a:bodyPr/>
                    <a:p>
                      <a:pPr>
                        <a:buNone/>
                      </a:pPr>
                      <a:r>
                        <a:rPr lang="en-US" sz="1200" b="1">
                          <a:solidFill>
                            <a:srgbClr val="FF0000"/>
                          </a:solidFill>
                        </a:rPr>
                        <a:t>Power button(strap button, left most first one</a:t>
                      </a:r>
                      <a:r>
                        <a:rPr lang="en-IN" altLang="en-US" sz="1200" b="1">
                          <a:solidFill>
                            <a:srgbClr val="FF0000"/>
                          </a:solidFill>
                        </a:rPr>
                        <a:t>)</a:t>
                      </a:r>
                      <a:endParaRPr lang="en-IN" altLang="en-US" sz="1200" b="1">
                        <a:solidFill>
                          <a:srgbClr val="FF0000"/>
                        </a:solidFill>
                      </a:endParaRPr>
                    </a:p>
                  </a:txBody>
                  <a:tcPr>
                    <a:solidFill>
                      <a:schemeClr val="bg1"/>
                    </a:solidFill>
                  </a:tcPr>
                </a:tc>
                <a:tc>
                  <a:txBody>
                    <a:bodyPr/>
                    <a:p>
                      <a:pPr>
                        <a:buNone/>
                      </a:pPr>
                      <a:r>
                        <a:rPr lang="en-US" sz="1200" b="0"/>
                        <a:t>Press once</a:t>
                      </a:r>
                      <a:endParaRPr lang="en-US" sz="1200" b="0"/>
                    </a:p>
                  </a:txBody>
                  <a:tcPr>
                    <a:solidFill>
                      <a:schemeClr val="bg1"/>
                    </a:solidFill>
                  </a:tcPr>
                </a:tc>
                <a:tc>
                  <a:txBody>
                    <a:bodyPr/>
                    <a:p>
                      <a:pPr>
                        <a:buNone/>
                      </a:pPr>
                      <a:r>
                        <a:rPr lang="en-US" sz="1200" b="0"/>
                        <a:t>Press once to enable secure mode</a:t>
                      </a:r>
                      <a:endParaRPr lang="en-US" sz="1200" b="0"/>
                    </a:p>
                  </a:txBody>
                  <a:tcPr>
                    <a:solidFill>
                      <a:schemeClr val="bg1"/>
                    </a:solidFill>
                  </a:tcPr>
                </a:tc>
              </a:tr>
              <a:tr h="518160">
                <a:tc>
                  <a:txBody>
                    <a:bodyPr/>
                    <a:p>
                      <a:pPr>
                        <a:buNone/>
                      </a:pPr>
                      <a:endParaRPr lang="en-US" sz="1200"/>
                    </a:p>
                  </a:txBody>
                  <a:tcPr>
                    <a:solidFill>
                      <a:schemeClr val="bg1"/>
                    </a:solidFill>
                  </a:tcPr>
                </a:tc>
                <a:tc>
                  <a:txBody>
                    <a:bodyPr/>
                    <a:p>
                      <a:pPr>
                        <a:buNone/>
                      </a:pPr>
                      <a:r>
                        <a:rPr lang="en-US" sz="1200"/>
                        <a:t>Press &amp; hold for 1.5 seconds</a:t>
                      </a:r>
                      <a:endParaRPr lang="en-US" sz="1200"/>
                    </a:p>
                  </a:txBody>
                  <a:tcPr>
                    <a:solidFill>
                      <a:schemeClr val="bg1"/>
                    </a:solidFill>
                  </a:tcPr>
                </a:tc>
                <a:tc>
                  <a:txBody>
                    <a:bodyPr/>
                    <a:p>
                      <a:pPr>
                        <a:buNone/>
                      </a:pPr>
                      <a:r>
                        <a:rPr lang="en-US" sz="1200"/>
                        <a:t>Disable secure mode</a:t>
                      </a:r>
                      <a:endParaRPr lang="en-US" sz="1200"/>
                    </a:p>
                  </a:txBody>
                  <a:tcPr>
                    <a:solidFill>
                      <a:schemeClr val="bg1"/>
                    </a:solidFill>
                  </a:tcPr>
                </a:tc>
              </a:tr>
              <a:tr h="518160">
                <a:tc>
                  <a:txBody>
                    <a:bodyPr/>
                    <a:p>
                      <a:pPr>
                        <a:buNone/>
                      </a:pPr>
                      <a:endParaRPr lang="en-US" sz="1200"/>
                    </a:p>
                  </a:txBody>
                  <a:tcPr>
                    <a:solidFill>
                      <a:schemeClr val="bg1"/>
                    </a:solidFill>
                  </a:tcPr>
                </a:tc>
                <a:tc>
                  <a:txBody>
                    <a:bodyPr/>
                    <a:p>
                      <a:pPr>
                        <a:buNone/>
                      </a:pPr>
                      <a:r>
                        <a:rPr lang="en-US" sz="1200"/>
                        <a:t>Press &amp; hold for 3 seconds</a:t>
                      </a:r>
                      <a:endParaRPr lang="en-US" sz="1200"/>
                    </a:p>
                  </a:txBody>
                  <a:tcPr>
                    <a:solidFill>
                      <a:schemeClr val="bg1"/>
                    </a:solidFill>
                  </a:tcPr>
                </a:tc>
                <a:tc>
                  <a:txBody>
                    <a:bodyPr/>
                    <a:p>
                      <a:pPr>
                        <a:buNone/>
                      </a:pPr>
                      <a:r>
                        <a:rPr lang="en-US" sz="1200"/>
                        <a:t>Enter deep sleep mode</a:t>
                      </a:r>
                      <a:endParaRPr lang="en-US" sz="1200"/>
                    </a:p>
                  </a:txBody>
                  <a:tcPr>
                    <a:solidFill>
                      <a:schemeClr val="bg1"/>
                    </a:solidFill>
                  </a:tcPr>
                </a:tc>
              </a:tr>
              <a:tr h="627380">
                <a:tc>
                  <a:txBody>
                    <a:bodyPr/>
                    <a:p>
                      <a:pPr>
                        <a:buNone/>
                      </a:pPr>
                      <a:r>
                        <a:rPr lang="en-US" sz="1200" b="1">
                          <a:solidFill>
                            <a:srgbClr val="FF0000"/>
                          </a:solidFill>
                        </a:rPr>
                        <a:t>Triangle button(Strap button, Middle one)</a:t>
                      </a:r>
                      <a:endParaRPr lang="en-US" sz="1200" b="1">
                        <a:solidFill>
                          <a:srgbClr val="FF0000"/>
                        </a:solidFill>
                      </a:endParaRPr>
                    </a:p>
                  </a:txBody>
                  <a:tcPr>
                    <a:solidFill>
                      <a:schemeClr val="bg1"/>
                    </a:solidFill>
                  </a:tcPr>
                </a:tc>
                <a:tc>
                  <a:txBody>
                    <a:bodyPr/>
                    <a:p>
                      <a:pPr>
                        <a:buNone/>
                      </a:pPr>
                      <a:r>
                        <a:rPr lang="en-US" sz="1200"/>
                        <a:t>Press once</a:t>
                      </a:r>
                      <a:endParaRPr lang="en-US" sz="1200"/>
                    </a:p>
                  </a:txBody>
                  <a:tcPr>
                    <a:solidFill>
                      <a:schemeClr val="bg1"/>
                    </a:solidFill>
                  </a:tcPr>
                </a:tc>
                <a:tc>
                  <a:txBody>
                    <a:bodyPr/>
                    <a:p>
                      <a:pPr>
                        <a:buNone/>
                      </a:pPr>
                      <a:r>
                        <a:rPr lang="en-US" sz="1200"/>
                        <a:t>Press once every time to toggle between animations</a:t>
                      </a:r>
                      <a:endParaRPr lang="en-US" sz="1200"/>
                    </a:p>
                  </a:txBody>
                  <a:tcPr>
                    <a:solidFill>
                      <a:schemeClr val="bg1"/>
                    </a:solidFill>
                  </a:tcPr>
                </a:tc>
              </a:tr>
              <a:tr h="518160">
                <a:tc>
                  <a:txBody>
                    <a:bodyPr/>
                    <a:p>
                      <a:pPr>
                        <a:buNone/>
                      </a:pPr>
                      <a:endParaRPr lang="en-US" sz="1200"/>
                    </a:p>
                  </a:txBody>
                  <a:tcPr>
                    <a:solidFill>
                      <a:schemeClr val="bg1"/>
                    </a:solidFill>
                  </a:tcPr>
                </a:tc>
                <a:tc>
                  <a:txBody>
                    <a:bodyPr/>
                    <a:p>
                      <a:pPr>
                        <a:buNone/>
                      </a:pPr>
                      <a:r>
                        <a:rPr lang="en-US" sz="1200"/>
                        <a:t>Press &amp; hold for 1.5 seconds</a:t>
                      </a:r>
                      <a:endParaRPr lang="en-US" sz="1200"/>
                    </a:p>
                  </a:txBody>
                  <a:tcPr>
                    <a:solidFill>
                      <a:schemeClr val="bg1"/>
                    </a:solidFill>
                  </a:tcPr>
                </a:tc>
                <a:tc>
                  <a:txBody>
                    <a:bodyPr/>
                    <a:p>
                      <a:pPr>
                        <a:buNone/>
                      </a:pPr>
                      <a:r>
                        <a:rPr lang="en-US" sz="1200"/>
                        <a:t>To enter into silent mode</a:t>
                      </a:r>
                      <a:endParaRPr lang="en-US" sz="1200"/>
                    </a:p>
                  </a:txBody>
                  <a:tcPr>
                    <a:solidFill>
                      <a:schemeClr val="bg1"/>
                    </a:solidFill>
                  </a:tcPr>
                </a:tc>
              </a:tr>
              <a:tr h="597535">
                <a:tc>
                  <a:txBody>
                    <a:bodyPr/>
                    <a:p>
                      <a:pPr>
                        <a:buNone/>
                      </a:pPr>
                      <a:r>
                        <a:rPr lang="en-US" sz="1200" b="1">
                          <a:solidFill>
                            <a:srgbClr val="FF0000"/>
                          </a:solidFill>
                        </a:rPr>
                        <a:t>Light button(Strap button, Right most third one)</a:t>
                      </a:r>
                      <a:endParaRPr lang="en-US" sz="1200" b="1">
                        <a:solidFill>
                          <a:srgbClr val="FF0000"/>
                        </a:solidFill>
                      </a:endParaRPr>
                    </a:p>
                  </a:txBody>
                  <a:tcPr>
                    <a:solidFill>
                      <a:schemeClr val="bg1"/>
                    </a:solidFill>
                  </a:tcPr>
                </a:tc>
                <a:tc>
                  <a:txBody>
                    <a:bodyPr/>
                    <a:p>
                      <a:pPr>
                        <a:buNone/>
                      </a:pPr>
                      <a:r>
                        <a:rPr lang="en-US" sz="1200"/>
                        <a:t>Press once</a:t>
                      </a:r>
                      <a:endParaRPr lang="en-US" sz="1200"/>
                    </a:p>
                  </a:txBody>
                  <a:tcPr>
                    <a:solidFill>
                      <a:schemeClr val="bg1"/>
                    </a:solidFill>
                  </a:tcPr>
                </a:tc>
                <a:tc>
                  <a:txBody>
                    <a:bodyPr/>
                    <a:p>
                      <a:pPr>
                        <a:buNone/>
                      </a:pPr>
                      <a:r>
                        <a:rPr lang="en-US" sz="1200"/>
                        <a:t>ON/ OFF the LED inside bag</a:t>
                      </a:r>
                      <a:endParaRPr lang="en-US" sz="1200"/>
                    </a:p>
                  </a:txBody>
                  <a:tcPr>
                    <a:solidFill>
                      <a:schemeClr val="bg1"/>
                    </a:solidFill>
                  </a:tcPr>
                </a:tc>
              </a:tr>
              <a:tr h="444500">
                <a:tc>
                  <a:txBody>
                    <a:bodyPr/>
                    <a:p>
                      <a:pPr>
                        <a:buNone/>
                      </a:pPr>
                      <a:endParaRPr lang="en-US" sz="1200"/>
                    </a:p>
                  </a:txBody>
                  <a:tcPr>
                    <a:solidFill>
                      <a:schemeClr val="bg1"/>
                    </a:solidFill>
                  </a:tcPr>
                </a:tc>
                <a:tc>
                  <a:txBody>
                    <a:bodyPr/>
                    <a:p>
                      <a:pPr>
                        <a:buNone/>
                      </a:pPr>
                      <a:r>
                        <a:rPr lang="en-US" sz="1200"/>
                        <a:t>Press and hold for 1.5 seconds</a:t>
                      </a:r>
                      <a:endParaRPr lang="en-US" sz="1200"/>
                    </a:p>
                  </a:txBody>
                  <a:tcPr>
                    <a:solidFill>
                      <a:schemeClr val="bg1"/>
                    </a:solidFill>
                  </a:tcPr>
                </a:tc>
                <a:tc>
                  <a:txBody>
                    <a:bodyPr/>
                    <a:p>
                      <a:pPr>
                        <a:buNone/>
                      </a:pPr>
                      <a:r>
                        <a:rPr lang="en-US" sz="1200"/>
                        <a:t>Trigger the power bank to charging mode</a:t>
                      </a:r>
                      <a:endParaRPr lang="en-US" sz="1200"/>
                    </a:p>
                  </a:txBody>
                  <a:tcPr>
                    <a:solidFill>
                      <a:schemeClr val="bg1"/>
                    </a:solidFill>
                  </a:tcPr>
                </a:tc>
              </a:tr>
              <a:tr h="518160">
                <a:tc>
                  <a:txBody>
                    <a:bodyPr/>
                    <a:p>
                      <a:pPr>
                        <a:buNone/>
                      </a:pPr>
                      <a:r>
                        <a:rPr lang="en-US" sz="1200" b="1">
                          <a:solidFill>
                            <a:srgbClr val="FF0000"/>
                          </a:solidFill>
                        </a:rPr>
                        <a:t>Left strap button</a:t>
                      </a:r>
                      <a:endParaRPr lang="en-US" sz="1200" b="1">
                        <a:solidFill>
                          <a:srgbClr val="FF0000"/>
                        </a:solidFill>
                      </a:endParaRPr>
                    </a:p>
                  </a:txBody>
                  <a:tcPr>
                    <a:solidFill>
                      <a:schemeClr val="bg1"/>
                    </a:solidFill>
                  </a:tcPr>
                </a:tc>
                <a:tc>
                  <a:txBody>
                    <a:bodyPr/>
                    <a:p>
                      <a:pPr>
                        <a:buNone/>
                      </a:pPr>
                      <a:r>
                        <a:rPr lang="en-US" sz="1200"/>
                        <a:t>Press once</a:t>
                      </a:r>
                      <a:endParaRPr lang="en-US" sz="1200"/>
                    </a:p>
                  </a:txBody>
                  <a:tcPr>
                    <a:solidFill>
                      <a:schemeClr val="bg1"/>
                    </a:solidFill>
                  </a:tcPr>
                </a:tc>
                <a:tc>
                  <a:txBody>
                    <a:bodyPr/>
                    <a:p>
                      <a:pPr>
                        <a:buNone/>
                      </a:pPr>
                      <a:r>
                        <a:rPr lang="en-US" sz="1200"/>
                        <a:t>Enable secure mode</a:t>
                      </a:r>
                      <a:endParaRPr lang="en-US" sz="1200"/>
                    </a:p>
                  </a:txBody>
                  <a:tcPr>
                    <a:solidFill>
                      <a:schemeClr val="bg1"/>
                    </a:solidFill>
                  </a:tcPr>
                </a:tc>
              </a:tr>
              <a:tr h="518160">
                <a:tc>
                  <a:txBody>
                    <a:bodyPr/>
                    <a:p>
                      <a:pPr>
                        <a:buNone/>
                      </a:pPr>
                      <a:endParaRPr lang="en-US" sz="1200"/>
                    </a:p>
                  </a:txBody>
                  <a:tcPr>
                    <a:solidFill>
                      <a:schemeClr val="bg1"/>
                    </a:solidFill>
                  </a:tcPr>
                </a:tc>
                <a:tc>
                  <a:txBody>
                    <a:bodyPr/>
                    <a:p>
                      <a:pPr>
                        <a:buNone/>
                      </a:pPr>
                      <a:r>
                        <a:rPr lang="en-US" sz="1200"/>
                        <a:t>Press and hold for 1.5 seconds</a:t>
                      </a:r>
                      <a:endParaRPr lang="en-US" sz="1200"/>
                    </a:p>
                  </a:txBody>
                  <a:tcPr>
                    <a:solidFill>
                      <a:schemeClr val="bg1"/>
                    </a:solidFill>
                  </a:tcPr>
                </a:tc>
                <a:tc>
                  <a:txBody>
                    <a:bodyPr/>
                    <a:p>
                      <a:pPr>
                        <a:buNone/>
                      </a:pPr>
                      <a:r>
                        <a:rPr lang="en-US" sz="1200"/>
                        <a:t>Enter into the silent mode</a:t>
                      </a:r>
                      <a:endParaRPr lang="en-US" sz="1200"/>
                    </a:p>
                  </a:txBody>
                  <a:tcPr>
                    <a:solidFill>
                      <a:schemeClr val="bg1"/>
                    </a:solidFill>
                  </a:tcPr>
                </a:tc>
              </a:tr>
              <a:tr h="518160">
                <a:tc>
                  <a:txBody>
                    <a:bodyPr/>
                    <a:p>
                      <a:pPr>
                        <a:buNone/>
                      </a:pPr>
                      <a:r>
                        <a:rPr lang="en-US" sz="1200" b="1">
                          <a:solidFill>
                            <a:srgbClr val="FF0000"/>
                          </a:solidFill>
                        </a:rPr>
                        <a:t>Right strap button</a:t>
                      </a:r>
                      <a:endParaRPr lang="en-US" sz="1200" b="1">
                        <a:solidFill>
                          <a:srgbClr val="FF0000"/>
                        </a:solidFill>
                      </a:endParaRPr>
                    </a:p>
                  </a:txBody>
                  <a:tcPr>
                    <a:solidFill>
                      <a:schemeClr val="bg1"/>
                    </a:solidFill>
                  </a:tcPr>
                </a:tc>
                <a:tc>
                  <a:txBody>
                    <a:bodyPr/>
                    <a:p>
                      <a:pPr>
                        <a:buNone/>
                      </a:pPr>
                      <a:r>
                        <a:rPr lang="en-US" sz="1200">
                          <a:sym typeface="+mn-ea"/>
                        </a:rPr>
                        <a:t>Press once</a:t>
                      </a:r>
                      <a:endParaRPr lang="en-US" sz="1200">
                        <a:sym typeface="+mn-ea"/>
                      </a:endParaRPr>
                    </a:p>
                    <a:p>
                      <a:pPr>
                        <a:buNone/>
                      </a:pPr>
                      <a:endParaRPr lang="en-US" sz="1200">
                        <a:sym typeface="+mn-ea"/>
                      </a:endParaRPr>
                    </a:p>
                  </a:txBody>
                  <a:tcPr>
                    <a:solidFill>
                      <a:schemeClr val="bg1"/>
                    </a:solidFill>
                  </a:tcPr>
                </a:tc>
                <a:tc>
                  <a:txBody>
                    <a:bodyPr/>
                    <a:p>
                      <a:pPr>
                        <a:buNone/>
                      </a:pPr>
                      <a:r>
                        <a:rPr lang="en-US" sz="1200"/>
                        <a:t>To switch OFF/ ON the inner LED</a:t>
                      </a:r>
                      <a:endParaRPr lang="en-US" sz="1200"/>
                    </a:p>
                  </a:txBody>
                  <a:tcPr>
                    <a:solidFill>
                      <a:schemeClr val="bg1"/>
                    </a:solidFill>
                  </a:tcPr>
                </a:tc>
              </a:tr>
              <a:tr h="518160">
                <a:tc>
                  <a:txBody>
                    <a:bodyPr/>
                    <a:p>
                      <a:pPr>
                        <a:buNone/>
                      </a:pPr>
                      <a:endParaRPr lang="en-US" sz="1200"/>
                    </a:p>
                  </a:txBody>
                  <a:tcPr>
                    <a:solidFill>
                      <a:schemeClr val="bg1"/>
                    </a:solidFill>
                  </a:tcPr>
                </a:tc>
                <a:tc>
                  <a:txBody>
                    <a:bodyPr/>
                    <a:p>
                      <a:pPr>
                        <a:buNone/>
                      </a:pPr>
                      <a:r>
                        <a:rPr lang="en-US" sz="1200"/>
                        <a:t>Press and hold for 3 seconds</a:t>
                      </a:r>
                      <a:endParaRPr lang="en-US" sz="1200"/>
                    </a:p>
                  </a:txBody>
                  <a:tcPr>
                    <a:solidFill>
                      <a:schemeClr val="bg1"/>
                    </a:solidFill>
                  </a:tcPr>
                </a:tc>
                <a:tc>
                  <a:txBody>
                    <a:bodyPr/>
                    <a:p>
                      <a:pPr>
                        <a:buNone/>
                      </a:pPr>
                      <a:r>
                        <a:rPr lang="en-US" sz="1200"/>
                        <a:t>To switch OFF/ ON ride mode</a:t>
                      </a:r>
                      <a:endParaRPr lang="en-US" sz="1200"/>
                    </a:p>
                  </a:txBody>
                  <a:tcPr>
                    <a:solidFill>
                      <a:schemeClr val="bg1"/>
                    </a:solidFill>
                  </a:tcPr>
                </a:tc>
              </a:tr>
              <a:tr h="414020">
                <a:tc>
                  <a:txBody>
                    <a:bodyPr/>
                    <a:p>
                      <a:pPr>
                        <a:buNone/>
                      </a:pPr>
                      <a:endParaRPr lang="en-US" sz="1200"/>
                    </a:p>
                  </a:txBody>
                  <a:tcPr>
                    <a:solidFill>
                      <a:schemeClr val="bg1"/>
                    </a:solidFill>
                  </a:tcPr>
                </a:tc>
                <a:tc>
                  <a:txBody>
                    <a:bodyPr/>
                    <a:p>
                      <a:pPr>
                        <a:buNone/>
                      </a:pPr>
                      <a:r>
                        <a:rPr lang="en-US" sz="1200"/>
                        <a:t>Press once when ride mode ON</a:t>
                      </a:r>
                      <a:endParaRPr lang="en-US" sz="1200"/>
                    </a:p>
                  </a:txBody>
                  <a:tcPr>
                    <a:solidFill>
                      <a:schemeClr val="bg1"/>
                    </a:solidFill>
                  </a:tcPr>
                </a:tc>
                <a:tc>
                  <a:txBody>
                    <a:bodyPr/>
                    <a:p>
                      <a:pPr>
                        <a:buNone/>
                      </a:pPr>
                      <a:r>
                        <a:rPr lang="en-US" sz="1200"/>
                        <a:t>Left strap one press indicator ON/OFF</a:t>
                      </a:r>
                      <a:endParaRPr lang="en-US" sz="1200"/>
                    </a:p>
                  </a:txBody>
                  <a:tcPr>
                    <a:solidFill>
                      <a:schemeClr val="bg1"/>
                    </a:solidFill>
                  </a:tcPr>
                </a:tc>
              </a:tr>
              <a:tr h="791845">
                <a:tc>
                  <a:txBody>
                    <a:bodyPr/>
                    <a:p>
                      <a:pPr>
                        <a:buNone/>
                      </a:pPr>
                      <a:endParaRPr lang="en-US" sz="1200"/>
                    </a:p>
                  </a:txBody>
                  <a:tcPr>
                    <a:solidFill>
                      <a:schemeClr val="bg1"/>
                    </a:solidFill>
                  </a:tcPr>
                </a:tc>
                <a:tc>
                  <a:txBody>
                    <a:bodyPr/>
                    <a:p>
                      <a:pPr>
                        <a:buNone/>
                      </a:pPr>
                      <a:r>
                        <a:rPr lang="en-US" sz="1200"/>
                        <a:t>Press once when ride mode ON</a:t>
                      </a:r>
                      <a:endParaRPr lang="en-US" sz="1200"/>
                    </a:p>
                  </a:txBody>
                  <a:tcPr>
                    <a:solidFill>
                      <a:schemeClr val="bg1"/>
                    </a:solidFill>
                  </a:tcPr>
                </a:tc>
                <a:tc>
                  <a:txBody>
                    <a:bodyPr/>
                    <a:p>
                      <a:pPr>
                        <a:buNone/>
                      </a:pPr>
                      <a:r>
                        <a:rPr lang="en-US" sz="1200"/>
                        <a:t>Right strap one press indicator ON/OFF</a:t>
                      </a:r>
                      <a:endParaRPr lang="en-US" sz="1200"/>
                    </a:p>
                  </a:txBody>
                  <a:tcPr>
                    <a:solidFill>
                      <a:schemeClr val="bg1"/>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Subtitle 2"/>
          <p:cNvSpPr>
            <a:spLocks noGrp="1"/>
          </p:cNvSpPr>
          <p:nvPr>
            <p:ph type="subTitle"/>
          </p:nvPr>
        </p:nvSpPr>
        <p:spPr>
          <a:xfrm>
            <a:off x="264795" y="85090"/>
            <a:ext cx="4772660" cy="7445375"/>
          </a:xfrm>
        </p:spPr>
        <p:txBody>
          <a:bodyPr>
            <a:normAutofit lnSpcReduction="10000"/>
          </a:bodyPr>
          <a:p>
            <a:pPr marL="0" indent="0" algn="ctr">
              <a:buNone/>
            </a:pPr>
            <a:r>
              <a:rPr lang="en-US" sz="2000" b="1" i="1">
                <a:latin typeface="Rockwell" panose="02060603020205020403" charset="0"/>
                <a:cs typeface="Rockwell" panose="02060603020205020403" charset="0"/>
              </a:rPr>
              <a:t>W</a:t>
            </a:r>
            <a:r>
              <a:rPr lang="en-IN" altLang="en-US" sz="2000" b="1" i="1">
                <a:latin typeface="Rockwell" panose="02060603020205020403" charset="0"/>
                <a:cs typeface="Rockwell" panose="02060603020205020403" charset="0"/>
              </a:rPr>
              <a:t>ARRANTY DURATION</a:t>
            </a:r>
            <a:r>
              <a:rPr lang="en-US" sz="2000" b="1" i="1">
                <a:latin typeface="Rockwell" panose="02060603020205020403" charset="0"/>
                <a:cs typeface="Rockwell" panose="02060603020205020403" charset="0"/>
              </a:rPr>
              <a:t>:</a:t>
            </a:r>
            <a:endParaRPr lang="en-US" sz="2000" b="1">
              <a:latin typeface="Rockwell" panose="02060603020205020403" charset="0"/>
              <a:cs typeface="Rockwell" panose="02060603020205020403" charset="0"/>
            </a:endParaRPr>
          </a:p>
          <a:p>
            <a:pPr marL="0" indent="0" algn="just">
              <a:buNone/>
            </a:pPr>
            <a:endParaRPr lang="en-US" sz="1200">
              <a:latin typeface="Rockwell" panose="02060603020205020403" charset="0"/>
              <a:cs typeface="Rockwell" panose="02060603020205020403" charset="0"/>
            </a:endParaRPr>
          </a:p>
          <a:p>
            <a:pPr marL="0" indent="0" algn="just">
              <a:buNone/>
            </a:pPr>
            <a:r>
              <a:rPr lang="en-US" sz="1200">
                <a:latin typeface="Rockwell" panose="02060603020205020403" charset="0"/>
                <a:cs typeface="Rockwell" panose="02060603020205020403" charset="0"/>
              </a:rPr>
              <a:t>Thank you for your interest in getting Tracuz bag</a:t>
            </a:r>
            <a:r>
              <a:rPr lang="en-IN" altLang="en-US" sz="1200">
                <a:latin typeface="Rockwell" panose="02060603020205020403" charset="0"/>
                <a:cs typeface="Rockwell" panose="02060603020205020403" charset="0"/>
              </a:rPr>
              <a:t>. </a:t>
            </a:r>
            <a:r>
              <a:rPr lang="en-US" sz="1200">
                <a:latin typeface="Rockwell" panose="02060603020205020403" charset="0"/>
                <a:cs typeface="Rockwell" panose="02060603020205020403" charset="0"/>
              </a:rPr>
              <a:t>The TRACUZ bag has limited warranty, 2 years for the fabric and stitching and 3 months for the electronics.</a:t>
            </a:r>
            <a:endParaRPr lang="en-US" sz="1200">
              <a:latin typeface="Rockwell" panose="02060603020205020403" charset="0"/>
              <a:cs typeface="Rockwell" panose="02060603020205020403" charset="0"/>
            </a:endParaRPr>
          </a:p>
          <a:p>
            <a:pPr marL="0" indent="0" algn="just">
              <a:buNone/>
            </a:pPr>
            <a:endParaRPr lang="en-US" sz="1200">
              <a:latin typeface="Rockwell" panose="02060603020205020403" charset="0"/>
              <a:cs typeface="Rockwell" panose="02060603020205020403" charset="0"/>
            </a:endParaRPr>
          </a:p>
          <a:p>
            <a:pPr marL="0" indent="0" algn="ctr">
              <a:buNone/>
            </a:pPr>
            <a:endParaRPr lang="en-US" sz="1200">
              <a:latin typeface="Rockwell" panose="02060603020205020403" charset="0"/>
              <a:cs typeface="Rockwell" panose="02060603020205020403" charset="0"/>
            </a:endParaRPr>
          </a:p>
          <a:p>
            <a:pPr marL="0" indent="0" algn="ctr">
              <a:buNone/>
            </a:pPr>
            <a:r>
              <a:rPr lang="en-US" sz="2000" b="1" i="1">
                <a:latin typeface="Rockwell" panose="02060603020205020403" charset="0"/>
                <a:cs typeface="Rockwell" panose="02060603020205020403" charset="0"/>
              </a:rPr>
              <a:t>W</a:t>
            </a:r>
            <a:r>
              <a:rPr lang="en-IN" altLang="en-US" sz="2000" b="1" i="1">
                <a:latin typeface="Rockwell" panose="02060603020205020403" charset="0"/>
                <a:cs typeface="Rockwell" panose="02060603020205020403" charset="0"/>
              </a:rPr>
              <a:t>HAT DOES THE LIMITED WARRANTY COVER?</a:t>
            </a:r>
            <a:endParaRPr lang="en-US" sz="2000" b="1">
              <a:latin typeface="Rockwell" panose="02060603020205020403" charset="0"/>
              <a:cs typeface="Rockwell" panose="02060603020205020403" charset="0"/>
            </a:endParaRPr>
          </a:p>
          <a:p>
            <a:pPr marL="0" indent="0" algn="just">
              <a:buNone/>
            </a:pPr>
            <a:endParaRPr lang="en-US" sz="1200">
              <a:latin typeface="Rockwell" panose="02060603020205020403" charset="0"/>
              <a:cs typeface="Rockwell" panose="02060603020205020403" charset="0"/>
            </a:endParaRPr>
          </a:p>
          <a:p>
            <a:pPr marL="0" indent="0" algn="just">
              <a:buNone/>
            </a:pPr>
            <a:r>
              <a:rPr lang="en-US" sz="1200">
                <a:latin typeface="Rockwell" panose="02060603020205020403" charset="0"/>
                <a:cs typeface="Rockwell" panose="02060603020205020403" charset="0"/>
              </a:rPr>
              <a:t>The Limited warranty covers any defects in material or workmanship under normal use during the warranty period. During the Warranty period, Tracuz will repair or replace, at no charge, products or parts of a product that proves defective because of improper material or workmanship, under normal use and maintenance. </a:t>
            </a:r>
            <a:r>
              <a:rPr lang="en-IN" altLang="en-US" sz="1200">
                <a:latin typeface="Rockwell" panose="02060603020205020403" charset="0"/>
                <a:cs typeface="Rockwell" panose="02060603020205020403" charset="0"/>
              </a:rPr>
              <a:t>Damage caused due to water is not covered under warranty.</a:t>
            </a:r>
            <a:endParaRPr lang="en-US" sz="1200">
              <a:latin typeface="Rockwell" panose="02060603020205020403" charset="0"/>
              <a:cs typeface="Rockwell" panose="02060603020205020403" charset="0"/>
            </a:endParaRPr>
          </a:p>
          <a:p>
            <a:pPr marL="0" indent="0" algn="just">
              <a:buNone/>
            </a:pPr>
            <a:endParaRPr lang="en-US" sz="1200">
              <a:latin typeface="Rockwell" panose="02060603020205020403" charset="0"/>
              <a:cs typeface="Rockwell" panose="02060603020205020403" charset="0"/>
            </a:endParaRPr>
          </a:p>
          <a:p>
            <a:pPr marL="0" indent="0" algn="just">
              <a:buNone/>
            </a:pPr>
            <a:endParaRPr lang="en-US" sz="1200">
              <a:latin typeface="Rockwell" panose="02060603020205020403" charset="0"/>
              <a:cs typeface="Rockwell" panose="02060603020205020403" charset="0"/>
            </a:endParaRPr>
          </a:p>
          <a:p>
            <a:pPr marL="0" indent="0" algn="ctr">
              <a:buNone/>
            </a:pPr>
            <a:r>
              <a:rPr lang="en-US" sz="2000" b="1" i="1">
                <a:latin typeface="Rockwell" panose="02060603020205020403" charset="0"/>
                <a:cs typeface="Rockwell" panose="02060603020205020403" charset="0"/>
              </a:rPr>
              <a:t>W</a:t>
            </a:r>
            <a:r>
              <a:rPr lang="en-IN" altLang="en-US" sz="2000" b="1" i="1">
                <a:latin typeface="Rockwell" panose="02060603020205020403" charset="0"/>
                <a:cs typeface="Rockwell" panose="02060603020205020403" charset="0"/>
              </a:rPr>
              <a:t>HAT WILL WE DO TO CORRECT THE PROBLEM?</a:t>
            </a:r>
            <a:endParaRPr lang="en-US" sz="2000" b="1">
              <a:latin typeface="Rockwell" panose="02060603020205020403" charset="0"/>
              <a:cs typeface="Rockwell" panose="02060603020205020403" charset="0"/>
            </a:endParaRPr>
          </a:p>
          <a:p>
            <a:pPr marL="0" indent="0" algn="just">
              <a:buNone/>
            </a:pPr>
            <a:endParaRPr lang="en-US" sz="2000" b="1">
              <a:latin typeface="Rockwell" panose="02060603020205020403" charset="0"/>
              <a:cs typeface="Rockwell" panose="02060603020205020403" charset="0"/>
            </a:endParaRPr>
          </a:p>
          <a:p>
            <a:pPr marL="0" indent="0" algn="just">
              <a:buNone/>
            </a:pPr>
            <a:r>
              <a:rPr lang="en-US" sz="1200">
                <a:latin typeface="Rockwell" panose="02060603020205020403" charset="0"/>
                <a:cs typeface="Rockwell" panose="02060603020205020403" charset="0"/>
              </a:rPr>
              <a:t>Tracuz will either repair the product at no charge, using new or revamped replacement parts.</a:t>
            </a:r>
            <a:endParaRPr lang="en-US" sz="1200">
              <a:latin typeface="Rockwell" panose="02060603020205020403" charset="0"/>
              <a:cs typeface="Rockwell" panose="02060603020205020403" charset="0"/>
            </a:endParaRPr>
          </a:p>
          <a:p>
            <a:pPr marL="0" indent="0" algn="just">
              <a:buNone/>
            </a:pPr>
            <a:endParaRPr lang="en-US" sz="1200">
              <a:latin typeface="Rockwell" panose="02060603020205020403" charset="0"/>
              <a:cs typeface="Rockwell" panose="02060603020205020403" charset="0"/>
            </a:endParaRPr>
          </a:p>
          <a:p>
            <a:pPr marL="0" indent="0" algn="ctr">
              <a:buNone/>
            </a:pPr>
            <a:r>
              <a:rPr lang="en-IN" altLang="en-US" sz="2000" b="1" i="1">
                <a:latin typeface="Rockwell" panose="02060603020205020403" charset="0"/>
                <a:cs typeface="Rockwell" panose="02060603020205020403" charset="0"/>
              </a:rPr>
              <a:t>WHAT DOES THIS LIMITED WARRANTY NOT COVER?</a:t>
            </a:r>
            <a:endParaRPr lang="en-US" sz="2000" b="1">
              <a:latin typeface="Rockwell" panose="02060603020205020403" charset="0"/>
              <a:cs typeface="Rockwell" panose="02060603020205020403" charset="0"/>
            </a:endParaRPr>
          </a:p>
          <a:p>
            <a:pPr marL="0" indent="0" algn="just">
              <a:buNone/>
            </a:pPr>
            <a:endParaRPr lang="en-US" sz="1200">
              <a:latin typeface="Rockwell" panose="02060603020205020403" charset="0"/>
              <a:cs typeface="Rockwell" panose="02060603020205020403" charset="0"/>
            </a:endParaRPr>
          </a:p>
          <a:p>
            <a:pPr marL="0" indent="0" algn="just">
              <a:buNone/>
            </a:pPr>
            <a:r>
              <a:rPr lang="en-US" sz="1200">
                <a:latin typeface="Rockwell" panose="02060603020205020403" charset="0"/>
                <a:cs typeface="Rockwell" panose="02060603020205020403" charset="0"/>
              </a:rPr>
              <a:t>The limited warranty does not cover any problems that are caused by, damage not resulting from defects in material or workmanship</a:t>
            </a:r>
            <a:endParaRPr lang="en-US" sz="1200">
              <a:latin typeface="Rockwell" panose="02060603020205020403" charset="0"/>
              <a:cs typeface="Rockwell" panose="02060603020205020403" charset="0"/>
            </a:endParaRPr>
          </a:p>
          <a:p>
            <a:pPr marL="0" indent="0" algn="just">
              <a:buNone/>
            </a:pPr>
            <a:endParaRPr lang="en-US" sz="1200">
              <a:latin typeface="Rockwell" panose="02060603020205020403" charset="0"/>
              <a:cs typeface="Rockwell" panose="02060603020205020403" charset="0"/>
            </a:endParaRPr>
          </a:p>
          <a:p>
            <a:pPr marL="0" indent="0" algn="ctr">
              <a:buNone/>
            </a:pPr>
            <a:r>
              <a:rPr lang="en-US" sz="2000" b="1" i="1">
                <a:latin typeface="Rockwell" panose="02060603020205020403" charset="0"/>
                <a:cs typeface="Rockwell" panose="02060603020205020403" charset="0"/>
              </a:rPr>
              <a:t>HOW TO OBTAIN WARRANTY SERVICE?</a:t>
            </a:r>
            <a:endParaRPr lang="en-US" sz="2000" b="1">
              <a:latin typeface="Rockwell" panose="02060603020205020403" charset="0"/>
              <a:cs typeface="Rockwell" panose="02060603020205020403" charset="0"/>
            </a:endParaRPr>
          </a:p>
          <a:p>
            <a:pPr marL="0" indent="0" algn="just">
              <a:buNone/>
            </a:pPr>
            <a:endParaRPr lang="en-US" sz="1200">
              <a:latin typeface="Rockwell" panose="02060603020205020403" charset="0"/>
              <a:cs typeface="Rockwell" panose="02060603020205020403" charset="0"/>
            </a:endParaRPr>
          </a:p>
          <a:p>
            <a:pPr marL="0" indent="0" algn="just">
              <a:buNone/>
            </a:pPr>
            <a:r>
              <a:rPr lang="en-US" sz="1200">
                <a:latin typeface="Rockwell" panose="02060603020205020403" charset="0"/>
                <a:cs typeface="Rockwell" panose="02060603020205020403" charset="0"/>
              </a:rPr>
              <a:t>To obtain warranty service, you must first contact us to determine the problem and the most appropriate solution for you.</a:t>
            </a:r>
            <a:endParaRPr lang="en-US" sz="1200">
              <a:latin typeface="Rockwell" panose="02060603020205020403" charset="0"/>
              <a:cs typeface="Rockwell" panose="02060603020205020403"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Subtitle 2"/>
          <p:cNvSpPr>
            <a:spLocks noGrp="1"/>
          </p:cNvSpPr>
          <p:nvPr>
            <p:ph type="subTitle"/>
          </p:nvPr>
        </p:nvSpPr>
        <p:spPr>
          <a:xfrm>
            <a:off x="265430" y="365125"/>
            <a:ext cx="4773295" cy="6414770"/>
          </a:xfrm>
        </p:spPr>
        <p:txBody>
          <a:bodyPr/>
          <a:p>
            <a:pPr marL="0" indent="0">
              <a:buNone/>
            </a:pPr>
            <a:r>
              <a:rPr lang="en-IN" altLang="en-US" sz="2000" b="1" i="1">
                <a:latin typeface="Rockwell" panose="02060603020205020403" charset="0"/>
                <a:cs typeface="Rockwell" panose="02060603020205020403" charset="0"/>
              </a:rPr>
              <a:t>CONTACT DETAILS:</a:t>
            </a:r>
            <a:endParaRPr lang="en-IN" altLang="en-US" sz="2000" b="1" i="1">
              <a:latin typeface="Rockwell" panose="02060603020205020403" charset="0"/>
              <a:cs typeface="Rockwell" panose="02060603020205020403" charset="0"/>
            </a:endParaRPr>
          </a:p>
          <a:p>
            <a:pPr marL="0" indent="0">
              <a:buNone/>
            </a:pPr>
            <a:endParaRPr lang="en-IN" altLang="en-US" sz="2000" b="1" i="1">
              <a:latin typeface="Rockwell" panose="02060603020205020403" charset="0"/>
              <a:cs typeface="Rockwell" panose="02060603020205020403" charset="0"/>
            </a:endParaRPr>
          </a:p>
          <a:p>
            <a:pPr marL="0" indent="0">
              <a:buNone/>
            </a:pPr>
            <a:r>
              <a:rPr lang="en-IN" altLang="en-US" sz="1200" b="1" i="0">
                <a:latin typeface="Rockwell" panose="02060603020205020403" charset="0"/>
                <a:cs typeface="Rockwell" panose="02060603020205020403" charset="0"/>
              </a:rPr>
              <a:t>Address: </a:t>
            </a:r>
            <a:r>
              <a:rPr lang="en-IN" altLang="en-US" sz="1200" b="0" i="0">
                <a:latin typeface="Rockwell" panose="02060603020205020403" charset="0"/>
                <a:cs typeface="Rockwell" panose="02060603020205020403" charset="0"/>
              </a:rPr>
              <a:t>410, Vijetha Apartments, 4th Floor, Brookefield, Bangalore-   560037</a:t>
            </a:r>
            <a:endParaRPr lang="en-IN" altLang="en-US" sz="1200" b="0" i="0">
              <a:latin typeface="Rockwell" panose="02060603020205020403" charset="0"/>
              <a:cs typeface="Rockwell" panose="02060603020205020403" charset="0"/>
            </a:endParaRPr>
          </a:p>
          <a:p>
            <a:pPr marL="0" indent="0">
              <a:buNone/>
            </a:pPr>
            <a:endParaRPr lang="en-IN" altLang="en-US" sz="1200" b="0" i="0">
              <a:latin typeface="Rockwell" panose="02060603020205020403" charset="0"/>
              <a:cs typeface="Rockwell" panose="02060603020205020403" charset="0"/>
            </a:endParaRPr>
          </a:p>
          <a:p>
            <a:pPr marL="0" indent="0">
              <a:buNone/>
            </a:pPr>
            <a:r>
              <a:rPr lang="en-IN" altLang="en-US" sz="1200" b="1" i="0">
                <a:latin typeface="Rockwell" panose="02060603020205020403" charset="0"/>
                <a:cs typeface="Rockwell" panose="02060603020205020403" charset="0"/>
              </a:rPr>
              <a:t>Phone number:</a:t>
            </a:r>
            <a:r>
              <a:rPr lang="en-IN" altLang="en-US" sz="1200" b="0" i="0">
                <a:latin typeface="Rockwell" panose="02060603020205020403" charset="0"/>
                <a:cs typeface="Rockwell" panose="02060603020205020403" charset="0"/>
              </a:rPr>
              <a:t> +91- 7406511990</a:t>
            </a:r>
            <a:endParaRPr lang="en-IN" altLang="en-US" sz="1200" b="0" i="0">
              <a:latin typeface="Rockwell" panose="02060603020205020403" charset="0"/>
              <a:cs typeface="Rockwell" panose="02060603020205020403" charset="0"/>
            </a:endParaRPr>
          </a:p>
          <a:p>
            <a:pPr marL="0" indent="0">
              <a:buNone/>
            </a:pPr>
            <a:endParaRPr lang="en-IN" altLang="en-US" sz="1200" b="0" i="0">
              <a:latin typeface="Rockwell" panose="02060603020205020403" charset="0"/>
              <a:cs typeface="Rockwell" panose="02060603020205020403" charset="0"/>
            </a:endParaRPr>
          </a:p>
          <a:p>
            <a:pPr marL="0" indent="0">
              <a:buNone/>
            </a:pPr>
            <a:r>
              <a:rPr lang="en-IN" altLang="en-US" sz="1200" b="1" i="0">
                <a:latin typeface="Rockwell" panose="02060603020205020403" charset="0"/>
                <a:cs typeface="Rockwell" panose="02060603020205020403" charset="0"/>
              </a:rPr>
              <a:t>Email ID:  </a:t>
            </a:r>
            <a:r>
              <a:rPr lang="en-IN" altLang="en-US" sz="1200" b="0" i="0">
                <a:latin typeface="Rockwell" panose="02060603020205020403" charset="0"/>
                <a:cs typeface="Rockwell" panose="02060603020205020403" charset="0"/>
              </a:rPr>
              <a:t>go@tracuz.com</a:t>
            </a:r>
            <a:endParaRPr lang="en-IN" altLang="en-US" sz="1200" b="0" i="0">
              <a:latin typeface="Rockwell" panose="02060603020205020403" charset="0"/>
              <a:cs typeface="Rockwell" panose="02060603020205020403" charset="0"/>
            </a:endParaRPr>
          </a:p>
        </p:txBody>
      </p:sp>
      <p:sp>
        <p:nvSpPr>
          <p:cNvPr id="89" name="TextShape 1"/>
          <p:cNvSpPr txBox="1"/>
          <p:nvPr/>
        </p:nvSpPr>
        <p:spPr>
          <a:xfrm>
            <a:off x="1756800" y="7034760"/>
            <a:ext cx="1789560" cy="403560"/>
          </a:xfrm>
          <a:prstGeom prst="rect">
            <a:avLst/>
          </a:prstGeom>
          <a:noFill/>
          <a:ln>
            <a:noFill/>
          </a:ln>
        </p:spPr>
        <p:txBody>
          <a:bodyPr anchor="ctr">
            <a:noAutofit/>
          </a:bodyPr>
          <a:p>
            <a:pPr algn="ctr">
              <a:lnSpc>
                <a:spcPct val="100000"/>
              </a:lnSpc>
            </a:pPr>
            <a:r>
              <a:rPr lang="en-IN" sz="700" b="0" strike="noStrike" spc="-1">
                <a:solidFill>
                  <a:srgbClr val="8B8B8B"/>
                </a:solidFill>
                <a:latin typeface="Calibri" panose="020F0502020204030204"/>
              </a:rPr>
              <a:t>www.Tracuz.com</a:t>
            </a:r>
            <a:endParaRPr lang="en-IN" sz="700" b="0" strike="noStrike" spc="-1">
              <a:latin typeface="Times New Roman" panose="02020603050405020304"/>
            </a:endParaRPr>
          </a:p>
        </p:txBody>
      </p:sp>
      <p:pic>
        <p:nvPicPr>
          <p:cNvPr id="4" name="Picture 3" descr="_ASH1997"/>
          <p:cNvPicPr>
            <a:picLocks noChangeAspect="1"/>
          </p:cNvPicPr>
          <p:nvPr/>
        </p:nvPicPr>
        <p:blipFill>
          <a:blip r:embed="rId1"/>
          <a:stretch>
            <a:fillRect/>
          </a:stretch>
        </p:blipFill>
        <p:spPr>
          <a:xfrm>
            <a:off x="-339090" y="2584450"/>
            <a:ext cx="5981065" cy="3992245"/>
          </a:xfrm>
          <a:prstGeom prst="rect">
            <a:avLst/>
          </a:prstGeom>
        </p:spPr>
      </p:pic>
    </p:spTree>
  </p:cSld>
  <p:clrMapOvr>
    <a:masterClrMapping/>
  </p:clrMapOvr>
</p:sld>
</file>

<file path=ppt/theme/theme1.xml><?xml version="1.0" encoding="utf-8"?>
<a:theme xmlns:a="http://schemas.openxmlformats.org/drawingml/2006/main" name="1_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6210</Words>
  <Application>WPS Presentation</Application>
  <PresentationFormat/>
  <Paragraphs>214</Paragraphs>
  <Slides>10</Slides>
  <Notes>0</Notes>
  <HiddenSlides>0</HiddenSlides>
  <MMClips>0</MMClips>
  <ScaleCrop>false</ScaleCrop>
  <HeadingPairs>
    <vt:vector size="6" baseType="variant">
      <vt:variant>
        <vt:lpstr>已用的字体</vt:lpstr>
      </vt:variant>
      <vt:variant>
        <vt:i4>90</vt:i4>
      </vt:variant>
      <vt:variant>
        <vt:lpstr>主题</vt:lpstr>
      </vt:variant>
      <vt:variant>
        <vt:i4>2</vt:i4>
      </vt:variant>
      <vt:variant>
        <vt:lpstr>幻灯片标题</vt:lpstr>
      </vt:variant>
      <vt:variant>
        <vt:i4>10</vt:i4>
      </vt:variant>
    </vt:vector>
  </HeadingPairs>
  <TitlesOfParts>
    <vt:vector size="102" baseType="lpstr">
      <vt:lpstr>Arial</vt:lpstr>
      <vt:lpstr>SimSun</vt:lpstr>
      <vt:lpstr>Wingdings</vt:lpstr>
      <vt:lpstr>Calibri Light</vt:lpstr>
      <vt:lpstr>Calibri</vt:lpstr>
      <vt:lpstr>Times New Roman</vt:lpstr>
      <vt:lpstr>Symbol</vt:lpstr>
      <vt:lpstr>Arial</vt:lpstr>
      <vt:lpstr>Bahnschrift SemiCondensed</vt:lpstr>
      <vt:lpstr>MS Mincho</vt:lpstr>
      <vt:lpstr>Calibri</vt:lpstr>
      <vt:lpstr>Microsoft YaHei</vt:lpstr>
      <vt:lpstr>Arial Unicode MS</vt:lpstr>
      <vt:lpstr>DejaVu Sans</vt:lpstr>
      <vt:lpstr>Segoe Print</vt:lpstr>
      <vt:lpstr>Malgun Gothic</vt:lpstr>
      <vt:lpstr>Malgun Gothic Semilight</vt:lpstr>
      <vt:lpstr>MS PMincho</vt:lpstr>
      <vt:lpstr>MS PGothic</vt:lpstr>
      <vt:lpstr>Agency FB</vt:lpstr>
      <vt:lpstr>AR BLANCA</vt:lpstr>
      <vt:lpstr>AR BERKLEY</vt:lpstr>
      <vt:lpstr>Algerian</vt:lpstr>
      <vt:lpstr>AR CHRISTY</vt:lpstr>
      <vt:lpstr>Edwardian Script ITC</vt:lpstr>
      <vt:lpstr>Ebrima</vt:lpstr>
      <vt:lpstr>Microsoft New Tai Lue</vt:lpstr>
      <vt:lpstr>Microsoft Sans Serif</vt:lpstr>
      <vt:lpstr>Modern No. 20</vt:lpstr>
      <vt:lpstr>Mongolian Baiti</vt:lpstr>
      <vt:lpstr>Mistral</vt:lpstr>
      <vt:lpstr>BIZ UDPMincho Medium</vt:lpstr>
      <vt:lpstr>Meiryo</vt:lpstr>
      <vt:lpstr>Broadway</vt:lpstr>
      <vt:lpstr>Britannic Bold</vt:lpstr>
      <vt:lpstr>Brush Script MT</vt:lpstr>
      <vt:lpstr>Bradley Hand ITC</vt:lpstr>
      <vt:lpstr>Bookshelf Symbol 7</vt:lpstr>
      <vt:lpstr>Calibri Light</vt:lpstr>
      <vt:lpstr>Calisto MT</vt:lpstr>
      <vt:lpstr>Cambria</vt:lpstr>
      <vt:lpstr>Cambria Math</vt:lpstr>
      <vt:lpstr>Candara</vt:lpstr>
      <vt:lpstr>Candara Light</vt:lpstr>
      <vt:lpstr>Castellar</vt:lpstr>
      <vt:lpstr>Centaur</vt:lpstr>
      <vt:lpstr>Century Gothic</vt:lpstr>
      <vt:lpstr>Comic Sans MS</vt:lpstr>
      <vt:lpstr>Colonna MT</vt:lpstr>
      <vt:lpstr>Century Schoolbook</vt:lpstr>
      <vt:lpstr>Chiller</vt:lpstr>
      <vt:lpstr>Consolas</vt:lpstr>
      <vt:lpstr>Constantia</vt:lpstr>
      <vt:lpstr>Cooper Black</vt:lpstr>
      <vt:lpstr>Corbel</vt:lpstr>
      <vt:lpstr>Elephant</vt:lpstr>
      <vt:lpstr>Curlz MT</vt:lpstr>
      <vt:lpstr>Courier New</vt:lpstr>
      <vt:lpstr>Eras Bold ITC</vt:lpstr>
      <vt:lpstr>Eras Demi ITC</vt:lpstr>
      <vt:lpstr>Engravers MT</vt:lpstr>
      <vt:lpstr>Californian FB</vt:lpstr>
      <vt:lpstr>Copperplate Gothic Light</vt:lpstr>
      <vt:lpstr>Franklin Gothic Heavy</vt:lpstr>
      <vt:lpstr>Franklin Gothic Demi</vt:lpstr>
      <vt:lpstr>Franklin Gothic Book</vt:lpstr>
      <vt:lpstr>Ink Free</vt:lpstr>
      <vt:lpstr>Lucida Sans</vt:lpstr>
      <vt:lpstr>Magneto</vt:lpstr>
      <vt:lpstr>Marlett</vt:lpstr>
      <vt:lpstr>Maiandra GD</vt:lpstr>
      <vt:lpstr>Matura MT Script Capitals</vt:lpstr>
      <vt:lpstr>Microsoft Himalaya</vt:lpstr>
      <vt:lpstr>Microsoft PhagsPa</vt:lpstr>
      <vt:lpstr>Monotype Corsiva</vt:lpstr>
      <vt:lpstr>MS Outlook</vt:lpstr>
      <vt:lpstr>MS Reference Sans Serif</vt:lpstr>
      <vt:lpstr>MT Extra</vt:lpstr>
      <vt:lpstr>MS Reference Specialty</vt:lpstr>
      <vt:lpstr>Palatino Linotype</vt:lpstr>
      <vt:lpstr>Parchment</vt:lpstr>
      <vt:lpstr>Papyrus</vt:lpstr>
      <vt:lpstr>Perpetua</vt:lpstr>
      <vt:lpstr>Playbill</vt:lpstr>
      <vt:lpstr>Poor Richard</vt:lpstr>
      <vt:lpstr>Rockwell Condensed</vt:lpstr>
      <vt:lpstr>Rockwell</vt:lpstr>
      <vt:lpstr>Pristina</vt:lpstr>
      <vt:lpstr>Segoe UI Semilight</vt:lpstr>
      <vt:lpstr>Segoe UI Black</vt:lpstr>
      <vt:lpstr>1_Default Design</vt:lpstr>
      <vt:lpstr>Default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FedEx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Ayush Patawari</dc:creator>
  <cp:lastModifiedBy>prashanth</cp:lastModifiedBy>
  <cp:revision>63</cp:revision>
  <dcterms:created xsi:type="dcterms:W3CDTF">2019-12-12T16:12:00Z</dcterms:created>
  <dcterms:modified xsi:type="dcterms:W3CDTF">2019-12-16T15:04:52Z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FedEx</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0</vt:i4>
  </property>
  <property fmtid="{D5CDD505-2E9C-101B-9397-08002B2CF9AE}" pid="9" name="PresentationFormat">
    <vt:lpwstr>Custom</vt:lpwstr>
  </property>
  <property fmtid="{D5CDD505-2E9C-101B-9397-08002B2CF9AE}" pid="10" name="ScaleCrop">
    <vt:bool>false</vt:bool>
  </property>
  <property fmtid="{D5CDD505-2E9C-101B-9397-08002B2CF9AE}" pid="11" name="ShareDoc">
    <vt:bool>false</vt:bool>
  </property>
  <property fmtid="{D5CDD505-2E9C-101B-9397-08002B2CF9AE}" pid="12" name="Slides">
    <vt:i4>5</vt:i4>
  </property>
  <property fmtid="{D5CDD505-2E9C-101B-9397-08002B2CF9AE}" pid="13" name="KSOProductBuildVer">
    <vt:lpwstr>1033-10.2.0.7636</vt:lpwstr>
  </property>
</Properties>
</file>